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63" r:id="rId5"/>
  </p:sldMasterIdLst>
  <p:notesMasterIdLst>
    <p:notesMasterId r:id="rId42"/>
  </p:notesMasterIdLst>
  <p:sldIdLst>
    <p:sldId id="276" r:id="rId6"/>
    <p:sldId id="2030" r:id="rId7"/>
    <p:sldId id="2013" r:id="rId8"/>
    <p:sldId id="2012" r:id="rId9"/>
    <p:sldId id="2014" r:id="rId10"/>
    <p:sldId id="2015" r:id="rId11"/>
    <p:sldId id="2017" r:id="rId12"/>
    <p:sldId id="2034" r:id="rId13"/>
    <p:sldId id="2011" r:id="rId14"/>
    <p:sldId id="2022" r:id="rId15"/>
    <p:sldId id="2031" r:id="rId16"/>
    <p:sldId id="2032" r:id="rId17"/>
    <p:sldId id="2040" r:id="rId18"/>
    <p:sldId id="2046" r:id="rId19"/>
    <p:sldId id="2037" r:id="rId20"/>
    <p:sldId id="2044" r:id="rId21"/>
    <p:sldId id="2043" r:id="rId22"/>
    <p:sldId id="2041" r:id="rId23"/>
    <p:sldId id="2029" r:id="rId24"/>
    <p:sldId id="2047" r:id="rId25"/>
    <p:sldId id="2039" r:id="rId26"/>
    <p:sldId id="2027" r:id="rId27"/>
    <p:sldId id="289" r:id="rId28"/>
    <p:sldId id="1997" r:id="rId29"/>
    <p:sldId id="264" r:id="rId30"/>
    <p:sldId id="260" r:id="rId31"/>
    <p:sldId id="1995" r:id="rId32"/>
    <p:sldId id="2009" r:id="rId33"/>
    <p:sldId id="1998" r:id="rId34"/>
    <p:sldId id="2004" r:id="rId35"/>
    <p:sldId id="258" r:id="rId36"/>
    <p:sldId id="1999" r:id="rId37"/>
    <p:sldId id="2006" r:id="rId38"/>
    <p:sldId id="2005" r:id="rId39"/>
    <p:sldId id="2008" r:id="rId40"/>
    <p:sldId id="1991" r:id="rId4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lok 1 - kennismaken &amp; situatieschets" id="{EBBE5B37-C639-4154-8407-A6C8A3E33817}">
          <p14:sldIdLst>
            <p14:sldId id="276"/>
            <p14:sldId id="2030"/>
            <p14:sldId id="2013"/>
            <p14:sldId id="2012"/>
            <p14:sldId id="2014"/>
            <p14:sldId id="2015"/>
            <p14:sldId id="2017"/>
          </p14:sldIdLst>
        </p14:section>
        <p14:section name="Blok 2. Introductie Noiselab" id="{80827B1F-51FB-42E1-AE41-170F23338A32}">
          <p14:sldIdLst>
            <p14:sldId id="2034"/>
            <p14:sldId id="2011"/>
            <p14:sldId id="2022"/>
            <p14:sldId id="2031"/>
            <p14:sldId id="2032"/>
          </p14:sldIdLst>
        </p14:section>
        <p14:section name="Blok 3 - Inrichten platform" id="{E932B7AD-0301-4A17-A2BB-CEB872259048}">
          <p14:sldIdLst>
            <p14:sldId id="2040"/>
            <p14:sldId id="2046"/>
            <p14:sldId id="2037"/>
            <p14:sldId id="2044"/>
            <p14:sldId id="2043"/>
            <p14:sldId id="2041"/>
            <p14:sldId id="2029"/>
            <p14:sldId id="2047"/>
            <p14:sldId id="2039"/>
            <p14:sldId id="2027"/>
            <p14:sldId id="289"/>
            <p14:sldId id="1997"/>
            <p14:sldId id="264"/>
            <p14:sldId id="260"/>
            <p14:sldId id="1995"/>
            <p14:sldId id="2009"/>
            <p14:sldId id="1998"/>
            <p14:sldId id="2004"/>
            <p14:sldId id="258"/>
            <p14:sldId id="1999"/>
            <p14:sldId id="2006"/>
            <p14:sldId id="2005"/>
            <p14:sldId id="2008"/>
            <p14:sldId id="19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B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586" autoAdjust="0"/>
  </p:normalViewPr>
  <p:slideViewPr>
    <p:cSldViewPr snapToGrid="0">
      <p:cViewPr>
        <p:scale>
          <a:sx n="80" d="100"/>
          <a:sy n="80" d="100"/>
        </p:scale>
        <p:origin x="1458"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ijs koop" userId="2c41953c-4fd1-4018-9da3-a8e268f3a5b4" providerId="ADAL" clId="{BCB8C1A2-8B7A-4211-889D-B5DF8E95C6BB}"/>
    <pc:docChg chg="undo custSel modSld sldOrd">
      <pc:chgData name="matthijs koop" userId="2c41953c-4fd1-4018-9da3-a8e268f3a5b4" providerId="ADAL" clId="{BCB8C1A2-8B7A-4211-889D-B5DF8E95C6BB}" dt="2024-03-13T17:29:12.894" v="47" actId="20577"/>
      <pc:docMkLst>
        <pc:docMk/>
      </pc:docMkLst>
      <pc:sldChg chg="ord modNotesTx">
        <pc:chgData name="matthijs koop" userId="2c41953c-4fd1-4018-9da3-a8e268f3a5b4" providerId="ADAL" clId="{BCB8C1A2-8B7A-4211-889D-B5DF8E95C6BB}" dt="2024-03-13T17:29:12.894" v="47" actId="20577"/>
        <pc:sldMkLst>
          <pc:docMk/>
          <pc:sldMk cId="1672250602" sldId="204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AC08A0-ECB5-4836-B468-BC9A3803B99F}"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24A7CFAF-99FC-4E50-B764-D5AABAD64EA8}">
      <dgm:prSet phldrT="[Tekst]"/>
      <dgm:spPr/>
      <dgm:t>
        <a:bodyPr/>
        <a:lstStyle/>
        <a:p>
          <a:r>
            <a:rPr lang="en-US" b="1"/>
            <a:t>16 </a:t>
          </a:r>
          <a:r>
            <a:rPr lang="en-US" b="1" err="1"/>
            <a:t>nov</a:t>
          </a:r>
          <a:r>
            <a:rPr lang="en-US" b="1"/>
            <a:t> 2023</a:t>
          </a:r>
        </a:p>
      </dgm:t>
    </dgm:pt>
    <dgm:pt modelId="{D65AC600-9F06-414A-97F9-3C9141337381}" type="parTrans" cxnId="{06734605-BE1E-43DF-96EF-5E41E96642C8}">
      <dgm:prSet/>
      <dgm:spPr/>
      <dgm:t>
        <a:bodyPr/>
        <a:lstStyle/>
        <a:p>
          <a:endParaRPr lang="en-US" b="1"/>
        </a:p>
      </dgm:t>
    </dgm:pt>
    <dgm:pt modelId="{2559B3ED-D617-49EE-9512-2B40B68F7B4A}" type="sibTrans" cxnId="{06734605-BE1E-43DF-96EF-5E41E96642C8}">
      <dgm:prSet/>
      <dgm:spPr/>
      <dgm:t>
        <a:bodyPr/>
        <a:lstStyle/>
        <a:p>
          <a:endParaRPr lang="en-US" b="1"/>
        </a:p>
      </dgm:t>
    </dgm:pt>
    <dgm:pt modelId="{EC55E3E5-5B80-4A24-B18D-74B84A3986A6}">
      <dgm:prSet phldrT="[Tekst]"/>
      <dgm:spPr/>
      <dgm:t>
        <a:bodyPr/>
        <a:lstStyle/>
        <a:p>
          <a:r>
            <a:rPr lang="en-US" b="1"/>
            <a:t>25 </a:t>
          </a:r>
          <a:r>
            <a:rPr lang="en-US" b="1" err="1"/>
            <a:t>jan</a:t>
          </a:r>
          <a:r>
            <a:rPr lang="en-US" b="1"/>
            <a:t> 2024</a:t>
          </a:r>
        </a:p>
      </dgm:t>
    </dgm:pt>
    <dgm:pt modelId="{A8BD3294-0855-4B73-8C0F-FCD79DF10E31}" type="parTrans" cxnId="{F285F3AB-B95F-4A52-BA21-54120ECB1266}">
      <dgm:prSet/>
      <dgm:spPr/>
      <dgm:t>
        <a:bodyPr/>
        <a:lstStyle/>
        <a:p>
          <a:endParaRPr lang="en-US" b="1"/>
        </a:p>
      </dgm:t>
    </dgm:pt>
    <dgm:pt modelId="{363274F8-20DF-4662-9BC2-70EDF3F71B46}" type="sibTrans" cxnId="{F285F3AB-B95F-4A52-BA21-54120ECB1266}">
      <dgm:prSet/>
      <dgm:spPr/>
      <dgm:t>
        <a:bodyPr/>
        <a:lstStyle/>
        <a:p>
          <a:endParaRPr lang="en-US" b="1"/>
        </a:p>
      </dgm:t>
    </dgm:pt>
    <dgm:pt modelId="{C2C8809A-85D5-45A2-A16B-A5298D79C73D}">
      <dgm:prSet phldrT="[Tekst]"/>
      <dgm:spPr/>
      <dgm:t>
        <a:bodyPr/>
        <a:lstStyle/>
        <a:p>
          <a:r>
            <a:rPr lang="en-US" b="1"/>
            <a:t>Q2 2024</a:t>
          </a:r>
        </a:p>
      </dgm:t>
    </dgm:pt>
    <dgm:pt modelId="{3E027249-E01F-4690-9746-D227850FCAD9}" type="parTrans" cxnId="{78104E01-0E6C-42DD-8DEF-A693C9A46CE4}">
      <dgm:prSet/>
      <dgm:spPr/>
      <dgm:t>
        <a:bodyPr/>
        <a:lstStyle/>
        <a:p>
          <a:endParaRPr lang="en-US" b="1"/>
        </a:p>
      </dgm:t>
    </dgm:pt>
    <dgm:pt modelId="{99D9ABC9-8919-40BA-8ABB-A78985D581D4}" type="sibTrans" cxnId="{78104E01-0E6C-42DD-8DEF-A693C9A46CE4}">
      <dgm:prSet/>
      <dgm:spPr/>
      <dgm:t>
        <a:bodyPr/>
        <a:lstStyle/>
        <a:p>
          <a:endParaRPr lang="en-US" b="1"/>
        </a:p>
      </dgm:t>
    </dgm:pt>
    <dgm:pt modelId="{94335B55-D99C-402E-A2B2-45B1B1D52092}">
      <dgm:prSet/>
      <dgm:spPr/>
      <dgm:t>
        <a:bodyPr/>
        <a:lstStyle/>
        <a:p>
          <a:r>
            <a:rPr lang="en-US" b="1"/>
            <a:t>Q3 2024</a:t>
          </a:r>
        </a:p>
      </dgm:t>
    </dgm:pt>
    <dgm:pt modelId="{C1BE3561-1A96-4038-ADC7-B6748C963268}" type="parTrans" cxnId="{61F6F0B2-AE42-4398-9DC9-F44D2305D020}">
      <dgm:prSet/>
      <dgm:spPr/>
      <dgm:t>
        <a:bodyPr/>
        <a:lstStyle/>
        <a:p>
          <a:endParaRPr lang="en-US" b="1"/>
        </a:p>
      </dgm:t>
    </dgm:pt>
    <dgm:pt modelId="{2677AE5C-32A8-4C2C-B427-F520ADFAC6A5}" type="sibTrans" cxnId="{61F6F0B2-AE42-4398-9DC9-F44D2305D020}">
      <dgm:prSet/>
      <dgm:spPr/>
      <dgm:t>
        <a:bodyPr/>
        <a:lstStyle/>
        <a:p>
          <a:endParaRPr lang="en-US" b="1"/>
        </a:p>
      </dgm:t>
    </dgm:pt>
    <dgm:pt modelId="{9F0DE802-C528-45AA-8352-D22FBA1BC545}" type="pres">
      <dgm:prSet presAssocID="{E4AC08A0-ECB5-4836-B468-BC9A3803B99F}" presName="Name0" presStyleCnt="0">
        <dgm:presLayoutVars>
          <dgm:dir/>
          <dgm:resizeHandles val="exact"/>
        </dgm:presLayoutVars>
      </dgm:prSet>
      <dgm:spPr/>
    </dgm:pt>
    <dgm:pt modelId="{EBFD519F-A479-4C34-8BC0-F9D007E30674}" type="pres">
      <dgm:prSet presAssocID="{E4AC08A0-ECB5-4836-B468-BC9A3803B99F}" presName="arrow" presStyleLbl="bgShp" presStyleIdx="0" presStyleCnt="1" custLinFactNeighborX="-5856" custLinFactNeighborY="-3966"/>
      <dgm:spPr/>
    </dgm:pt>
    <dgm:pt modelId="{8ABDAEF2-0907-4C6D-98B9-04FAEBD2FF7D}" type="pres">
      <dgm:prSet presAssocID="{E4AC08A0-ECB5-4836-B468-BC9A3803B99F}" presName="points" presStyleCnt="0"/>
      <dgm:spPr/>
    </dgm:pt>
    <dgm:pt modelId="{9BC9373A-D393-4A53-A655-E27BF22148D1}" type="pres">
      <dgm:prSet presAssocID="{24A7CFAF-99FC-4E50-B764-D5AABAD64EA8}" presName="compositeA" presStyleCnt="0"/>
      <dgm:spPr/>
    </dgm:pt>
    <dgm:pt modelId="{BFFFC0F3-856B-40CA-96A5-024AD902B37E}" type="pres">
      <dgm:prSet presAssocID="{24A7CFAF-99FC-4E50-B764-D5AABAD64EA8}" presName="textA" presStyleLbl="revTx" presStyleIdx="0" presStyleCnt="4">
        <dgm:presLayoutVars>
          <dgm:bulletEnabled val="1"/>
        </dgm:presLayoutVars>
      </dgm:prSet>
      <dgm:spPr/>
    </dgm:pt>
    <dgm:pt modelId="{7FB18952-87F2-4562-B1DA-7982D1F1292A}" type="pres">
      <dgm:prSet presAssocID="{24A7CFAF-99FC-4E50-B764-D5AABAD64EA8}" presName="circleA" presStyleLbl="node1" presStyleIdx="0" presStyleCnt="4"/>
      <dgm:spPr/>
    </dgm:pt>
    <dgm:pt modelId="{DD8EC363-F6EE-4EB8-A913-427F722FBE9B}" type="pres">
      <dgm:prSet presAssocID="{24A7CFAF-99FC-4E50-B764-D5AABAD64EA8}" presName="spaceA" presStyleCnt="0"/>
      <dgm:spPr/>
    </dgm:pt>
    <dgm:pt modelId="{5AEEDA85-387C-4364-823A-DC59B42311E1}" type="pres">
      <dgm:prSet presAssocID="{2559B3ED-D617-49EE-9512-2B40B68F7B4A}" presName="space" presStyleCnt="0"/>
      <dgm:spPr/>
    </dgm:pt>
    <dgm:pt modelId="{C94A8E77-7C28-4794-86E4-B747DBB751F9}" type="pres">
      <dgm:prSet presAssocID="{EC55E3E5-5B80-4A24-B18D-74B84A3986A6}" presName="compositeB" presStyleCnt="0"/>
      <dgm:spPr/>
    </dgm:pt>
    <dgm:pt modelId="{0A56BF78-94A3-4732-93FA-9D50E04D9C4C}" type="pres">
      <dgm:prSet presAssocID="{EC55E3E5-5B80-4A24-B18D-74B84A3986A6}" presName="textB" presStyleLbl="revTx" presStyleIdx="1" presStyleCnt="4" custLinFactY="-52620" custLinFactNeighborX="2410" custLinFactNeighborY="-100000">
        <dgm:presLayoutVars>
          <dgm:bulletEnabled val="1"/>
        </dgm:presLayoutVars>
      </dgm:prSet>
      <dgm:spPr/>
    </dgm:pt>
    <dgm:pt modelId="{B24E0D36-6A69-44B9-8692-A7A4154F3846}" type="pres">
      <dgm:prSet presAssocID="{EC55E3E5-5B80-4A24-B18D-74B84A3986A6}" presName="circleB" presStyleLbl="node1" presStyleIdx="1" presStyleCnt="4"/>
      <dgm:spPr/>
    </dgm:pt>
    <dgm:pt modelId="{5368D149-977F-4F59-B099-7FC549A5CF24}" type="pres">
      <dgm:prSet presAssocID="{EC55E3E5-5B80-4A24-B18D-74B84A3986A6}" presName="spaceB" presStyleCnt="0"/>
      <dgm:spPr/>
    </dgm:pt>
    <dgm:pt modelId="{480459A4-0627-4FAE-BA3D-9456021B8DEA}" type="pres">
      <dgm:prSet presAssocID="{363274F8-20DF-4662-9BC2-70EDF3F71B46}" presName="space" presStyleCnt="0"/>
      <dgm:spPr/>
    </dgm:pt>
    <dgm:pt modelId="{CA0E0F00-15A5-4E52-BB6C-494E9F37EB20}" type="pres">
      <dgm:prSet presAssocID="{C2C8809A-85D5-45A2-A16B-A5298D79C73D}" presName="compositeA" presStyleCnt="0"/>
      <dgm:spPr/>
    </dgm:pt>
    <dgm:pt modelId="{59459BB6-A851-400C-8690-65D6DD86E74E}" type="pres">
      <dgm:prSet presAssocID="{C2C8809A-85D5-45A2-A16B-A5298D79C73D}" presName="textA" presStyleLbl="revTx" presStyleIdx="2" presStyleCnt="4">
        <dgm:presLayoutVars>
          <dgm:bulletEnabled val="1"/>
        </dgm:presLayoutVars>
      </dgm:prSet>
      <dgm:spPr/>
    </dgm:pt>
    <dgm:pt modelId="{0A50F36F-A80C-4F7E-A641-D5991B00D6E0}" type="pres">
      <dgm:prSet presAssocID="{C2C8809A-85D5-45A2-A16B-A5298D79C73D}" presName="circleA" presStyleLbl="node1" presStyleIdx="2" presStyleCnt="4"/>
      <dgm:spPr/>
    </dgm:pt>
    <dgm:pt modelId="{48D88C96-1977-47C4-ABE4-AA569E9AD92F}" type="pres">
      <dgm:prSet presAssocID="{C2C8809A-85D5-45A2-A16B-A5298D79C73D}" presName="spaceA" presStyleCnt="0"/>
      <dgm:spPr/>
    </dgm:pt>
    <dgm:pt modelId="{E076E08F-D9C6-48B1-90BF-4E65ED3AA7B9}" type="pres">
      <dgm:prSet presAssocID="{99D9ABC9-8919-40BA-8ABB-A78985D581D4}" presName="space" presStyleCnt="0"/>
      <dgm:spPr/>
    </dgm:pt>
    <dgm:pt modelId="{48957EB3-F601-4499-85DC-52A812E69DB1}" type="pres">
      <dgm:prSet presAssocID="{94335B55-D99C-402E-A2B2-45B1B1D52092}" presName="compositeB" presStyleCnt="0"/>
      <dgm:spPr/>
    </dgm:pt>
    <dgm:pt modelId="{7D53EE95-1D0D-4FF4-914C-32D604729772}" type="pres">
      <dgm:prSet presAssocID="{94335B55-D99C-402E-A2B2-45B1B1D52092}" presName="textB" presStyleLbl="revTx" presStyleIdx="3" presStyleCnt="4" custLinFactY="-46566" custLinFactNeighborX="-977" custLinFactNeighborY="-100000">
        <dgm:presLayoutVars>
          <dgm:bulletEnabled val="1"/>
        </dgm:presLayoutVars>
      </dgm:prSet>
      <dgm:spPr/>
    </dgm:pt>
    <dgm:pt modelId="{577C4D47-1DED-4B26-89D6-8C3A64285BCF}" type="pres">
      <dgm:prSet presAssocID="{94335B55-D99C-402E-A2B2-45B1B1D52092}" presName="circleB" presStyleLbl="node1" presStyleIdx="3" presStyleCnt="4"/>
      <dgm:spPr/>
    </dgm:pt>
    <dgm:pt modelId="{BA0F5A1A-41FC-4CA5-9A0B-0F31069C15AC}" type="pres">
      <dgm:prSet presAssocID="{94335B55-D99C-402E-A2B2-45B1B1D52092}" presName="spaceB" presStyleCnt="0"/>
      <dgm:spPr/>
    </dgm:pt>
  </dgm:ptLst>
  <dgm:cxnLst>
    <dgm:cxn modelId="{78104E01-0E6C-42DD-8DEF-A693C9A46CE4}" srcId="{E4AC08A0-ECB5-4836-B468-BC9A3803B99F}" destId="{C2C8809A-85D5-45A2-A16B-A5298D79C73D}" srcOrd="2" destOrd="0" parTransId="{3E027249-E01F-4690-9746-D227850FCAD9}" sibTransId="{99D9ABC9-8919-40BA-8ABB-A78985D581D4}"/>
    <dgm:cxn modelId="{06734605-BE1E-43DF-96EF-5E41E96642C8}" srcId="{E4AC08A0-ECB5-4836-B468-BC9A3803B99F}" destId="{24A7CFAF-99FC-4E50-B764-D5AABAD64EA8}" srcOrd="0" destOrd="0" parTransId="{D65AC600-9F06-414A-97F9-3C9141337381}" sibTransId="{2559B3ED-D617-49EE-9512-2B40B68F7B4A}"/>
    <dgm:cxn modelId="{1DBDAA05-FD09-4DDE-8C77-FFF4D2BABC3E}" type="presOf" srcId="{94335B55-D99C-402E-A2B2-45B1B1D52092}" destId="{7D53EE95-1D0D-4FF4-914C-32D604729772}" srcOrd="0" destOrd="0" presId="urn:microsoft.com/office/officeart/2005/8/layout/hProcess11"/>
    <dgm:cxn modelId="{FB5DB948-7223-426C-91BC-E091A7FD477B}" type="presOf" srcId="{C2C8809A-85D5-45A2-A16B-A5298D79C73D}" destId="{59459BB6-A851-400C-8690-65D6DD86E74E}" srcOrd="0" destOrd="0" presId="urn:microsoft.com/office/officeart/2005/8/layout/hProcess11"/>
    <dgm:cxn modelId="{F285F3AB-B95F-4A52-BA21-54120ECB1266}" srcId="{E4AC08A0-ECB5-4836-B468-BC9A3803B99F}" destId="{EC55E3E5-5B80-4A24-B18D-74B84A3986A6}" srcOrd="1" destOrd="0" parTransId="{A8BD3294-0855-4B73-8C0F-FCD79DF10E31}" sibTransId="{363274F8-20DF-4662-9BC2-70EDF3F71B46}"/>
    <dgm:cxn modelId="{9F2FCBB2-551C-489F-8E1A-BC91D6E90F3C}" type="presOf" srcId="{EC55E3E5-5B80-4A24-B18D-74B84A3986A6}" destId="{0A56BF78-94A3-4732-93FA-9D50E04D9C4C}" srcOrd="0" destOrd="0" presId="urn:microsoft.com/office/officeart/2005/8/layout/hProcess11"/>
    <dgm:cxn modelId="{61F6F0B2-AE42-4398-9DC9-F44D2305D020}" srcId="{E4AC08A0-ECB5-4836-B468-BC9A3803B99F}" destId="{94335B55-D99C-402E-A2B2-45B1B1D52092}" srcOrd="3" destOrd="0" parTransId="{C1BE3561-1A96-4038-ADC7-B6748C963268}" sibTransId="{2677AE5C-32A8-4C2C-B427-F520ADFAC6A5}"/>
    <dgm:cxn modelId="{89ABC4E5-0364-44AD-87DC-E4931F3A672C}" type="presOf" srcId="{24A7CFAF-99FC-4E50-B764-D5AABAD64EA8}" destId="{BFFFC0F3-856B-40CA-96A5-024AD902B37E}" srcOrd="0" destOrd="0" presId="urn:microsoft.com/office/officeart/2005/8/layout/hProcess11"/>
    <dgm:cxn modelId="{35DF7FFA-5E6E-4FED-92E2-AAC05973CAA3}" type="presOf" srcId="{E4AC08A0-ECB5-4836-B468-BC9A3803B99F}" destId="{9F0DE802-C528-45AA-8352-D22FBA1BC545}" srcOrd="0" destOrd="0" presId="urn:microsoft.com/office/officeart/2005/8/layout/hProcess11"/>
    <dgm:cxn modelId="{186D01C8-F340-4789-9B25-F23F1E176BAB}" type="presParOf" srcId="{9F0DE802-C528-45AA-8352-D22FBA1BC545}" destId="{EBFD519F-A479-4C34-8BC0-F9D007E30674}" srcOrd="0" destOrd="0" presId="urn:microsoft.com/office/officeart/2005/8/layout/hProcess11"/>
    <dgm:cxn modelId="{BE91C343-D485-47D5-884A-903752E284F6}" type="presParOf" srcId="{9F0DE802-C528-45AA-8352-D22FBA1BC545}" destId="{8ABDAEF2-0907-4C6D-98B9-04FAEBD2FF7D}" srcOrd="1" destOrd="0" presId="urn:microsoft.com/office/officeart/2005/8/layout/hProcess11"/>
    <dgm:cxn modelId="{CCA76BCE-97BE-4124-9D7E-34B2AB1D4D26}" type="presParOf" srcId="{8ABDAEF2-0907-4C6D-98B9-04FAEBD2FF7D}" destId="{9BC9373A-D393-4A53-A655-E27BF22148D1}" srcOrd="0" destOrd="0" presId="urn:microsoft.com/office/officeart/2005/8/layout/hProcess11"/>
    <dgm:cxn modelId="{4D792E78-F0DD-4B98-A91B-8659FF8A403A}" type="presParOf" srcId="{9BC9373A-D393-4A53-A655-E27BF22148D1}" destId="{BFFFC0F3-856B-40CA-96A5-024AD902B37E}" srcOrd="0" destOrd="0" presId="urn:microsoft.com/office/officeart/2005/8/layout/hProcess11"/>
    <dgm:cxn modelId="{978F557E-72AB-465F-A7AD-3139BF0C2CA0}" type="presParOf" srcId="{9BC9373A-D393-4A53-A655-E27BF22148D1}" destId="{7FB18952-87F2-4562-B1DA-7982D1F1292A}" srcOrd="1" destOrd="0" presId="urn:microsoft.com/office/officeart/2005/8/layout/hProcess11"/>
    <dgm:cxn modelId="{A23FCA9F-E212-48CD-AB72-CA6D9A03D6DB}" type="presParOf" srcId="{9BC9373A-D393-4A53-A655-E27BF22148D1}" destId="{DD8EC363-F6EE-4EB8-A913-427F722FBE9B}" srcOrd="2" destOrd="0" presId="urn:microsoft.com/office/officeart/2005/8/layout/hProcess11"/>
    <dgm:cxn modelId="{17A2CB1A-D341-4BC8-8C27-CB57862127FD}" type="presParOf" srcId="{8ABDAEF2-0907-4C6D-98B9-04FAEBD2FF7D}" destId="{5AEEDA85-387C-4364-823A-DC59B42311E1}" srcOrd="1" destOrd="0" presId="urn:microsoft.com/office/officeart/2005/8/layout/hProcess11"/>
    <dgm:cxn modelId="{8D36F0A0-93EA-435F-A1A5-DFEA8C102D79}" type="presParOf" srcId="{8ABDAEF2-0907-4C6D-98B9-04FAEBD2FF7D}" destId="{C94A8E77-7C28-4794-86E4-B747DBB751F9}" srcOrd="2" destOrd="0" presId="urn:microsoft.com/office/officeart/2005/8/layout/hProcess11"/>
    <dgm:cxn modelId="{1A496E8E-3A12-447B-A6A6-270165B1AACB}" type="presParOf" srcId="{C94A8E77-7C28-4794-86E4-B747DBB751F9}" destId="{0A56BF78-94A3-4732-93FA-9D50E04D9C4C}" srcOrd="0" destOrd="0" presId="urn:microsoft.com/office/officeart/2005/8/layout/hProcess11"/>
    <dgm:cxn modelId="{209980DA-79B3-4DBE-9E0E-611DBFE42ED8}" type="presParOf" srcId="{C94A8E77-7C28-4794-86E4-B747DBB751F9}" destId="{B24E0D36-6A69-44B9-8692-A7A4154F3846}" srcOrd="1" destOrd="0" presId="urn:microsoft.com/office/officeart/2005/8/layout/hProcess11"/>
    <dgm:cxn modelId="{A34DE73D-A6DA-45C6-93E6-54669C23E179}" type="presParOf" srcId="{C94A8E77-7C28-4794-86E4-B747DBB751F9}" destId="{5368D149-977F-4F59-B099-7FC549A5CF24}" srcOrd="2" destOrd="0" presId="urn:microsoft.com/office/officeart/2005/8/layout/hProcess11"/>
    <dgm:cxn modelId="{6BE7E7A7-F491-450D-BED7-744EE314A43B}" type="presParOf" srcId="{8ABDAEF2-0907-4C6D-98B9-04FAEBD2FF7D}" destId="{480459A4-0627-4FAE-BA3D-9456021B8DEA}" srcOrd="3" destOrd="0" presId="urn:microsoft.com/office/officeart/2005/8/layout/hProcess11"/>
    <dgm:cxn modelId="{AE5241B5-239C-49B6-955B-D9F63ACFA5E9}" type="presParOf" srcId="{8ABDAEF2-0907-4C6D-98B9-04FAEBD2FF7D}" destId="{CA0E0F00-15A5-4E52-BB6C-494E9F37EB20}" srcOrd="4" destOrd="0" presId="urn:microsoft.com/office/officeart/2005/8/layout/hProcess11"/>
    <dgm:cxn modelId="{5D97CD3F-28C7-4FF3-8924-F2DBA9AC14EB}" type="presParOf" srcId="{CA0E0F00-15A5-4E52-BB6C-494E9F37EB20}" destId="{59459BB6-A851-400C-8690-65D6DD86E74E}" srcOrd="0" destOrd="0" presId="urn:microsoft.com/office/officeart/2005/8/layout/hProcess11"/>
    <dgm:cxn modelId="{5C6844F4-B41C-4AF3-BE30-6A530D338A99}" type="presParOf" srcId="{CA0E0F00-15A5-4E52-BB6C-494E9F37EB20}" destId="{0A50F36F-A80C-4F7E-A641-D5991B00D6E0}" srcOrd="1" destOrd="0" presId="urn:microsoft.com/office/officeart/2005/8/layout/hProcess11"/>
    <dgm:cxn modelId="{1D036A2B-5148-43D3-8DAB-2C85FF980A76}" type="presParOf" srcId="{CA0E0F00-15A5-4E52-BB6C-494E9F37EB20}" destId="{48D88C96-1977-47C4-ABE4-AA569E9AD92F}" srcOrd="2" destOrd="0" presId="urn:microsoft.com/office/officeart/2005/8/layout/hProcess11"/>
    <dgm:cxn modelId="{E9CA7687-45E3-4290-BF46-204A32CE1933}" type="presParOf" srcId="{8ABDAEF2-0907-4C6D-98B9-04FAEBD2FF7D}" destId="{E076E08F-D9C6-48B1-90BF-4E65ED3AA7B9}" srcOrd="5" destOrd="0" presId="urn:microsoft.com/office/officeart/2005/8/layout/hProcess11"/>
    <dgm:cxn modelId="{D980C48D-3E74-46AF-BB99-323F179A9113}" type="presParOf" srcId="{8ABDAEF2-0907-4C6D-98B9-04FAEBD2FF7D}" destId="{48957EB3-F601-4499-85DC-52A812E69DB1}" srcOrd="6" destOrd="0" presId="urn:microsoft.com/office/officeart/2005/8/layout/hProcess11"/>
    <dgm:cxn modelId="{CAA51905-A46A-4342-9B5E-E6D5B9D761F1}" type="presParOf" srcId="{48957EB3-F601-4499-85DC-52A812E69DB1}" destId="{7D53EE95-1D0D-4FF4-914C-32D604729772}" srcOrd="0" destOrd="0" presId="urn:microsoft.com/office/officeart/2005/8/layout/hProcess11"/>
    <dgm:cxn modelId="{4B191DB3-0B6B-4AD3-9EE6-1955AAB1C3EC}" type="presParOf" srcId="{48957EB3-F601-4499-85DC-52A812E69DB1}" destId="{577C4D47-1DED-4B26-89D6-8C3A64285BCF}" srcOrd="1" destOrd="0" presId="urn:microsoft.com/office/officeart/2005/8/layout/hProcess11"/>
    <dgm:cxn modelId="{AEF66EB1-5763-459C-AFBB-AC18DA804D3A}" type="presParOf" srcId="{48957EB3-F601-4499-85DC-52A812E69DB1}" destId="{BA0F5A1A-41FC-4CA5-9A0B-0F31069C15A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163E7A-6BBD-4BCA-92A6-B609C81C017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20F4CA01-3414-46FC-854C-E8CFB2E0207C}">
      <dgm:prSet phldrT="[Tekst]" custT="1"/>
      <dgm:spPr/>
      <dgm:t>
        <a:bodyPr/>
        <a:lstStyle/>
        <a:p>
          <a:r>
            <a:rPr lang="en-US" sz="1200" dirty="0"/>
            <a:t>?</a:t>
          </a:r>
        </a:p>
      </dgm:t>
    </dgm:pt>
    <dgm:pt modelId="{BA8BC0F3-A163-4E7A-8F56-C0C0D0399FAD}" type="parTrans" cxnId="{9C0DE4FE-3EC1-4668-912E-9B6F1CC08BF0}">
      <dgm:prSet/>
      <dgm:spPr/>
      <dgm:t>
        <a:bodyPr/>
        <a:lstStyle/>
        <a:p>
          <a:endParaRPr lang="en-US" sz="1200"/>
        </a:p>
      </dgm:t>
    </dgm:pt>
    <dgm:pt modelId="{0408CA4D-31A5-4000-815D-9EE812E04BBD}" type="sibTrans" cxnId="{9C0DE4FE-3EC1-4668-912E-9B6F1CC08BF0}">
      <dgm:prSet custT="1"/>
      <dgm:spPr/>
      <dgm:t>
        <a:bodyPr/>
        <a:lstStyle/>
        <a:p>
          <a:r>
            <a:rPr lang="en-US" sz="1200" dirty="0" err="1"/>
            <a:t>Meldings</a:t>
          </a:r>
          <a:endParaRPr lang="en-US" sz="1200" dirty="0"/>
        </a:p>
        <a:p>
          <a:r>
            <a:rPr lang="en-US" sz="1200" dirty="0" err="1"/>
            <a:t>portaal</a:t>
          </a:r>
          <a:endParaRPr lang="en-US" sz="1200" dirty="0"/>
        </a:p>
      </dgm:t>
    </dgm:pt>
    <dgm:pt modelId="{C92E240B-3BA3-4745-A5F3-4ED0729BF598}">
      <dgm:prSet phldrT="[Tekst]" custT="1"/>
      <dgm:spPr/>
      <dgm:t>
        <a:bodyPr/>
        <a:lstStyle/>
        <a:p>
          <a:r>
            <a:rPr lang="en-US" sz="1200" dirty="0"/>
            <a:t>Document</a:t>
          </a:r>
        </a:p>
        <a:p>
          <a:r>
            <a:rPr lang="en-US" sz="1200" dirty="0" err="1"/>
            <a:t>sessies</a:t>
          </a:r>
          <a:endParaRPr lang="en-US" sz="1200" dirty="0"/>
        </a:p>
      </dgm:t>
    </dgm:pt>
    <dgm:pt modelId="{8C5BCFC1-98A4-4131-8192-188A61B024A5}" type="parTrans" cxnId="{BE16D627-E3CD-45EC-88D8-5B2F6544345E}">
      <dgm:prSet/>
      <dgm:spPr/>
      <dgm:t>
        <a:bodyPr/>
        <a:lstStyle/>
        <a:p>
          <a:endParaRPr lang="en-US" sz="1200"/>
        </a:p>
      </dgm:t>
    </dgm:pt>
    <dgm:pt modelId="{3982CCD7-EEB7-412A-98E9-98A8B9B44069}" type="sibTrans" cxnId="{BE16D627-E3CD-45EC-88D8-5B2F6544345E}">
      <dgm:prSet custT="1"/>
      <dgm:spPr/>
      <dgm:t>
        <a:bodyPr/>
        <a:lstStyle/>
        <a:p>
          <a:r>
            <a:rPr lang="en-US" sz="1200" dirty="0"/>
            <a:t>?</a:t>
          </a:r>
        </a:p>
      </dgm:t>
    </dgm:pt>
    <dgm:pt modelId="{6DF3404E-DDD1-41F2-AE2E-EA7E9D95DFE5}">
      <dgm:prSet phldrT="[Tekst]" custT="1"/>
      <dgm:spPr/>
      <dgm:t>
        <a:bodyPr/>
        <a:lstStyle/>
        <a:p>
          <a:r>
            <a:rPr lang="en-US" sz="1200" dirty="0"/>
            <a:t>?</a:t>
          </a:r>
        </a:p>
      </dgm:t>
    </dgm:pt>
    <dgm:pt modelId="{ED54DAD5-84B4-4C76-ABFD-33C4BD367212}" type="parTrans" cxnId="{BE94F865-3517-4F14-9F40-1B9A9BDC9E60}">
      <dgm:prSet/>
      <dgm:spPr/>
      <dgm:t>
        <a:bodyPr/>
        <a:lstStyle/>
        <a:p>
          <a:endParaRPr lang="en-US" sz="1200"/>
        </a:p>
      </dgm:t>
    </dgm:pt>
    <dgm:pt modelId="{748C6C25-4DAA-472D-8BAF-A6FF6483C9C6}" type="sibTrans" cxnId="{BE94F865-3517-4F14-9F40-1B9A9BDC9E60}">
      <dgm:prSet custT="1"/>
      <dgm:spPr/>
      <dgm:t>
        <a:bodyPr/>
        <a:lstStyle/>
        <a:p>
          <a:endParaRPr lang="en-US" sz="1200" dirty="0"/>
        </a:p>
      </dgm:t>
    </dgm:pt>
    <dgm:pt modelId="{3EC43519-2F85-4ABE-861F-134FA34E5A85}" type="pres">
      <dgm:prSet presAssocID="{DF163E7A-6BBD-4BCA-92A6-B609C81C0174}" presName="Name0" presStyleCnt="0">
        <dgm:presLayoutVars>
          <dgm:chMax/>
          <dgm:chPref/>
          <dgm:dir/>
          <dgm:animLvl val="lvl"/>
        </dgm:presLayoutVars>
      </dgm:prSet>
      <dgm:spPr/>
    </dgm:pt>
    <dgm:pt modelId="{74E9B61B-9D40-40E6-83DB-30688B891405}" type="pres">
      <dgm:prSet presAssocID="{20F4CA01-3414-46FC-854C-E8CFB2E0207C}" presName="composite" presStyleCnt="0"/>
      <dgm:spPr/>
    </dgm:pt>
    <dgm:pt modelId="{7119DFCB-D5DD-4489-837C-BFBBF7BE02FC}" type="pres">
      <dgm:prSet presAssocID="{20F4CA01-3414-46FC-854C-E8CFB2E0207C}" presName="Parent1" presStyleLbl="node1" presStyleIdx="0" presStyleCnt="6">
        <dgm:presLayoutVars>
          <dgm:chMax val="1"/>
          <dgm:chPref val="1"/>
          <dgm:bulletEnabled val="1"/>
        </dgm:presLayoutVars>
      </dgm:prSet>
      <dgm:spPr/>
    </dgm:pt>
    <dgm:pt modelId="{75A10234-DAF8-4DE7-A2D3-26648FA5EDE6}" type="pres">
      <dgm:prSet presAssocID="{20F4CA01-3414-46FC-854C-E8CFB2E0207C}" presName="Childtext1" presStyleLbl="revTx" presStyleIdx="0" presStyleCnt="3">
        <dgm:presLayoutVars>
          <dgm:chMax val="0"/>
          <dgm:chPref val="0"/>
          <dgm:bulletEnabled val="1"/>
        </dgm:presLayoutVars>
      </dgm:prSet>
      <dgm:spPr/>
    </dgm:pt>
    <dgm:pt modelId="{79961DAD-8679-487B-AA0B-443E0DD06E03}" type="pres">
      <dgm:prSet presAssocID="{20F4CA01-3414-46FC-854C-E8CFB2E0207C}" presName="BalanceSpacing" presStyleCnt="0"/>
      <dgm:spPr/>
    </dgm:pt>
    <dgm:pt modelId="{0406F479-0529-48B7-BE4D-3AAEEC36D331}" type="pres">
      <dgm:prSet presAssocID="{20F4CA01-3414-46FC-854C-E8CFB2E0207C}" presName="BalanceSpacing1" presStyleCnt="0"/>
      <dgm:spPr/>
    </dgm:pt>
    <dgm:pt modelId="{F8D81C9F-3774-442F-B408-BCE3838DC472}" type="pres">
      <dgm:prSet presAssocID="{0408CA4D-31A5-4000-815D-9EE812E04BBD}" presName="Accent1Text" presStyleLbl="node1" presStyleIdx="1" presStyleCnt="6"/>
      <dgm:spPr/>
    </dgm:pt>
    <dgm:pt modelId="{2309C241-2CB3-4451-B59D-45EE729EE76A}" type="pres">
      <dgm:prSet presAssocID="{0408CA4D-31A5-4000-815D-9EE812E04BBD}" presName="spaceBetweenRectangles" presStyleCnt="0"/>
      <dgm:spPr/>
    </dgm:pt>
    <dgm:pt modelId="{CF438192-D5B3-4D74-A6D9-9DAA1A03B8E3}" type="pres">
      <dgm:prSet presAssocID="{C92E240B-3BA3-4745-A5F3-4ED0729BF598}" presName="composite" presStyleCnt="0"/>
      <dgm:spPr/>
    </dgm:pt>
    <dgm:pt modelId="{BFFCE49D-3374-48B7-827A-B589082C519A}" type="pres">
      <dgm:prSet presAssocID="{C92E240B-3BA3-4745-A5F3-4ED0729BF598}" presName="Parent1" presStyleLbl="node1" presStyleIdx="2" presStyleCnt="6">
        <dgm:presLayoutVars>
          <dgm:chMax val="1"/>
          <dgm:chPref val="1"/>
          <dgm:bulletEnabled val="1"/>
        </dgm:presLayoutVars>
      </dgm:prSet>
      <dgm:spPr/>
    </dgm:pt>
    <dgm:pt modelId="{04FF608B-B55A-4ACD-88FF-40E3A8D29010}" type="pres">
      <dgm:prSet presAssocID="{C92E240B-3BA3-4745-A5F3-4ED0729BF598}" presName="Childtext1" presStyleLbl="revTx" presStyleIdx="1" presStyleCnt="3">
        <dgm:presLayoutVars>
          <dgm:chMax val="0"/>
          <dgm:chPref val="0"/>
          <dgm:bulletEnabled val="1"/>
        </dgm:presLayoutVars>
      </dgm:prSet>
      <dgm:spPr/>
    </dgm:pt>
    <dgm:pt modelId="{A6123372-92DF-4D4F-88EE-59666C807964}" type="pres">
      <dgm:prSet presAssocID="{C92E240B-3BA3-4745-A5F3-4ED0729BF598}" presName="BalanceSpacing" presStyleCnt="0"/>
      <dgm:spPr/>
    </dgm:pt>
    <dgm:pt modelId="{718BD1FB-F958-48A5-9234-517D2427B492}" type="pres">
      <dgm:prSet presAssocID="{C92E240B-3BA3-4745-A5F3-4ED0729BF598}" presName="BalanceSpacing1" presStyleCnt="0"/>
      <dgm:spPr/>
    </dgm:pt>
    <dgm:pt modelId="{E249726F-9718-4A7E-A7A8-BE9B4114CB86}" type="pres">
      <dgm:prSet presAssocID="{3982CCD7-EEB7-412A-98E9-98A8B9B44069}" presName="Accent1Text" presStyleLbl="node1" presStyleIdx="3" presStyleCnt="6"/>
      <dgm:spPr/>
    </dgm:pt>
    <dgm:pt modelId="{0CE21E1F-CF35-4BB5-B644-EEA8250CCBD7}" type="pres">
      <dgm:prSet presAssocID="{3982CCD7-EEB7-412A-98E9-98A8B9B44069}" presName="spaceBetweenRectangles" presStyleCnt="0"/>
      <dgm:spPr/>
    </dgm:pt>
    <dgm:pt modelId="{8CDFF4E0-C915-4B7F-9103-7F24821B23FB}" type="pres">
      <dgm:prSet presAssocID="{6DF3404E-DDD1-41F2-AE2E-EA7E9D95DFE5}" presName="composite" presStyleCnt="0"/>
      <dgm:spPr/>
    </dgm:pt>
    <dgm:pt modelId="{87F48BDE-007C-446A-A2A5-5C203B8FBCE4}" type="pres">
      <dgm:prSet presAssocID="{6DF3404E-DDD1-41F2-AE2E-EA7E9D95DFE5}" presName="Parent1" presStyleLbl="node1" presStyleIdx="4" presStyleCnt="6">
        <dgm:presLayoutVars>
          <dgm:chMax val="1"/>
          <dgm:chPref val="1"/>
          <dgm:bulletEnabled val="1"/>
        </dgm:presLayoutVars>
      </dgm:prSet>
      <dgm:spPr/>
    </dgm:pt>
    <dgm:pt modelId="{3B02DE20-533C-44AB-9C08-734247081640}" type="pres">
      <dgm:prSet presAssocID="{6DF3404E-DDD1-41F2-AE2E-EA7E9D95DFE5}" presName="Childtext1" presStyleLbl="revTx" presStyleIdx="2" presStyleCnt="3">
        <dgm:presLayoutVars>
          <dgm:chMax val="0"/>
          <dgm:chPref val="0"/>
          <dgm:bulletEnabled val="1"/>
        </dgm:presLayoutVars>
      </dgm:prSet>
      <dgm:spPr/>
    </dgm:pt>
    <dgm:pt modelId="{481CA9E2-2225-4D59-917A-74B5996C13FF}" type="pres">
      <dgm:prSet presAssocID="{6DF3404E-DDD1-41F2-AE2E-EA7E9D95DFE5}" presName="BalanceSpacing" presStyleCnt="0"/>
      <dgm:spPr/>
    </dgm:pt>
    <dgm:pt modelId="{32D3FD71-99FA-4561-B8C3-11E77C272EAE}" type="pres">
      <dgm:prSet presAssocID="{6DF3404E-DDD1-41F2-AE2E-EA7E9D95DFE5}" presName="BalanceSpacing1" presStyleCnt="0"/>
      <dgm:spPr/>
    </dgm:pt>
    <dgm:pt modelId="{880B2DF6-E596-47C0-972A-7038EABF298C}" type="pres">
      <dgm:prSet presAssocID="{748C6C25-4DAA-472D-8BAF-A6FF6483C9C6}" presName="Accent1Text" presStyleLbl="node1" presStyleIdx="5" presStyleCnt="6"/>
      <dgm:spPr/>
    </dgm:pt>
  </dgm:ptLst>
  <dgm:cxnLst>
    <dgm:cxn modelId="{BF84771A-419D-4712-8426-D3B6E818872D}" type="presOf" srcId="{0408CA4D-31A5-4000-815D-9EE812E04BBD}" destId="{F8D81C9F-3774-442F-B408-BCE3838DC472}" srcOrd="0" destOrd="0" presId="urn:microsoft.com/office/officeart/2008/layout/AlternatingHexagons"/>
    <dgm:cxn modelId="{BE16D627-E3CD-45EC-88D8-5B2F6544345E}" srcId="{DF163E7A-6BBD-4BCA-92A6-B609C81C0174}" destId="{C92E240B-3BA3-4745-A5F3-4ED0729BF598}" srcOrd="1" destOrd="0" parTransId="{8C5BCFC1-98A4-4131-8192-188A61B024A5}" sibTransId="{3982CCD7-EEB7-412A-98E9-98A8B9B44069}"/>
    <dgm:cxn modelId="{BE94F865-3517-4F14-9F40-1B9A9BDC9E60}" srcId="{DF163E7A-6BBD-4BCA-92A6-B609C81C0174}" destId="{6DF3404E-DDD1-41F2-AE2E-EA7E9D95DFE5}" srcOrd="2" destOrd="0" parTransId="{ED54DAD5-84B4-4C76-ABFD-33C4BD367212}" sibTransId="{748C6C25-4DAA-472D-8BAF-A6FF6483C9C6}"/>
    <dgm:cxn modelId="{F7160650-BF4C-4E39-8B24-06E75B1148AE}" type="presOf" srcId="{DF163E7A-6BBD-4BCA-92A6-B609C81C0174}" destId="{3EC43519-2F85-4ABE-861F-134FA34E5A85}" srcOrd="0" destOrd="0" presId="urn:microsoft.com/office/officeart/2008/layout/AlternatingHexagons"/>
    <dgm:cxn modelId="{2DAB3E70-99FD-422C-BE79-3E0F93CF1248}" type="presOf" srcId="{748C6C25-4DAA-472D-8BAF-A6FF6483C9C6}" destId="{880B2DF6-E596-47C0-972A-7038EABF298C}" srcOrd="0" destOrd="0" presId="urn:microsoft.com/office/officeart/2008/layout/AlternatingHexagons"/>
    <dgm:cxn modelId="{1064A58A-5608-46EA-8FD8-8998A890A896}" type="presOf" srcId="{20F4CA01-3414-46FC-854C-E8CFB2E0207C}" destId="{7119DFCB-D5DD-4489-837C-BFBBF7BE02FC}" srcOrd="0" destOrd="0" presId="urn:microsoft.com/office/officeart/2008/layout/AlternatingHexagons"/>
    <dgm:cxn modelId="{371537BC-60A6-4A8E-AB02-8E1CE6B80D7A}" type="presOf" srcId="{C92E240B-3BA3-4745-A5F3-4ED0729BF598}" destId="{BFFCE49D-3374-48B7-827A-B589082C519A}" srcOrd="0" destOrd="0" presId="urn:microsoft.com/office/officeart/2008/layout/AlternatingHexagons"/>
    <dgm:cxn modelId="{0EEEF9CC-A7E7-48D5-9F9F-2522905222F9}" type="presOf" srcId="{3982CCD7-EEB7-412A-98E9-98A8B9B44069}" destId="{E249726F-9718-4A7E-A7A8-BE9B4114CB86}" srcOrd="0" destOrd="0" presId="urn:microsoft.com/office/officeart/2008/layout/AlternatingHexagons"/>
    <dgm:cxn modelId="{19F84DD4-2AAD-42D4-8B6C-B8402D7586A1}" type="presOf" srcId="{6DF3404E-DDD1-41F2-AE2E-EA7E9D95DFE5}" destId="{87F48BDE-007C-446A-A2A5-5C203B8FBCE4}" srcOrd="0" destOrd="0" presId="urn:microsoft.com/office/officeart/2008/layout/AlternatingHexagons"/>
    <dgm:cxn modelId="{9C0DE4FE-3EC1-4668-912E-9B6F1CC08BF0}" srcId="{DF163E7A-6BBD-4BCA-92A6-B609C81C0174}" destId="{20F4CA01-3414-46FC-854C-E8CFB2E0207C}" srcOrd="0" destOrd="0" parTransId="{BA8BC0F3-A163-4E7A-8F56-C0C0D0399FAD}" sibTransId="{0408CA4D-31A5-4000-815D-9EE812E04BBD}"/>
    <dgm:cxn modelId="{6D7AE68E-1C8C-49E0-85F8-2B3249DEF179}" type="presParOf" srcId="{3EC43519-2F85-4ABE-861F-134FA34E5A85}" destId="{74E9B61B-9D40-40E6-83DB-30688B891405}" srcOrd="0" destOrd="0" presId="urn:microsoft.com/office/officeart/2008/layout/AlternatingHexagons"/>
    <dgm:cxn modelId="{8FDBDCDF-2399-47B6-97B8-24C3BDDC0E56}" type="presParOf" srcId="{74E9B61B-9D40-40E6-83DB-30688B891405}" destId="{7119DFCB-D5DD-4489-837C-BFBBF7BE02FC}" srcOrd="0" destOrd="0" presId="urn:microsoft.com/office/officeart/2008/layout/AlternatingHexagons"/>
    <dgm:cxn modelId="{5E4356C8-8EE8-4704-AA86-DBAC9C027786}" type="presParOf" srcId="{74E9B61B-9D40-40E6-83DB-30688B891405}" destId="{75A10234-DAF8-4DE7-A2D3-26648FA5EDE6}" srcOrd="1" destOrd="0" presId="urn:microsoft.com/office/officeart/2008/layout/AlternatingHexagons"/>
    <dgm:cxn modelId="{042E5DDC-2AEA-4E01-96F0-19C3810B016A}" type="presParOf" srcId="{74E9B61B-9D40-40E6-83DB-30688B891405}" destId="{79961DAD-8679-487B-AA0B-443E0DD06E03}" srcOrd="2" destOrd="0" presId="urn:microsoft.com/office/officeart/2008/layout/AlternatingHexagons"/>
    <dgm:cxn modelId="{CD75BDBF-63C3-4407-82D6-3D5DBA86A11B}" type="presParOf" srcId="{74E9B61B-9D40-40E6-83DB-30688B891405}" destId="{0406F479-0529-48B7-BE4D-3AAEEC36D331}" srcOrd="3" destOrd="0" presId="urn:microsoft.com/office/officeart/2008/layout/AlternatingHexagons"/>
    <dgm:cxn modelId="{ED11759F-A29C-4EE4-B867-756782EF2EED}" type="presParOf" srcId="{74E9B61B-9D40-40E6-83DB-30688B891405}" destId="{F8D81C9F-3774-442F-B408-BCE3838DC472}" srcOrd="4" destOrd="0" presId="urn:microsoft.com/office/officeart/2008/layout/AlternatingHexagons"/>
    <dgm:cxn modelId="{23843947-4C33-4EA9-BFB4-315E35D64400}" type="presParOf" srcId="{3EC43519-2F85-4ABE-861F-134FA34E5A85}" destId="{2309C241-2CB3-4451-B59D-45EE729EE76A}" srcOrd="1" destOrd="0" presId="urn:microsoft.com/office/officeart/2008/layout/AlternatingHexagons"/>
    <dgm:cxn modelId="{98465895-605A-472F-AA31-8E8BAA488384}" type="presParOf" srcId="{3EC43519-2F85-4ABE-861F-134FA34E5A85}" destId="{CF438192-D5B3-4D74-A6D9-9DAA1A03B8E3}" srcOrd="2" destOrd="0" presId="urn:microsoft.com/office/officeart/2008/layout/AlternatingHexagons"/>
    <dgm:cxn modelId="{B5E438BE-E0EE-4552-A82B-79D9DD94F4AB}" type="presParOf" srcId="{CF438192-D5B3-4D74-A6D9-9DAA1A03B8E3}" destId="{BFFCE49D-3374-48B7-827A-B589082C519A}" srcOrd="0" destOrd="0" presId="urn:microsoft.com/office/officeart/2008/layout/AlternatingHexagons"/>
    <dgm:cxn modelId="{3B8C521B-9C71-4EEC-A1B5-EF9246597A1A}" type="presParOf" srcId="{CF438192-D5B3-4D74-A6D9-9DAA1A03B8E3}" destId="{04FF608B-B55A-4ACD-88FF-40E3A8D29010}" srcOrd="1" destOrd="0" presId="urn:microsoft.com/office/officeart/2008/layout/AlternatingHexagons"/>
    <dgm:cxn modelId="{FDBC1861-2496-4662-8837-2A816FF3EA1E}" type="presParOf" srcId="{CF438192-D5B3-4D74-A6D9-9DAA1A03B8E3}" destId="{A6123372-92DF-4D4F-88EE-59666C807964}" srcOrd="2" destOrd="0" presId="urn:microsoft.com/office/officeart/2008/layout/AlternatingHexagons"/>
    <dgm:cxn modelId="{59DEA5A4-C3C7-4D1D-8438-DC981AB9F394}" type="presParOf" srcId="{CF438192-D5B3-4D74-A6D9-9DAA1A03B8E3}" destId="{718BD1FB-F958-48A5-9234-517D2427B492}" srcOrd="3" destOrd="0" presId="urn:microsoft.com/office/officeart/2008/layout/AlternatingHexagons"/>
    <dgm:cxn modelId="{AC9C1A27-55FD-4D11-9980-DCA95D6E4342}" type="presParOf" srcId="{CF438192-D5B3-4D74-A6D9-9DAA1A03B8E3}" destId="{E249726F-9718-4A7E-A7A8-BE9B4114CB86}" srcOrd="4" destOrd="0" presId="urn:microsoft.com/office/officeart/2008/layout/AlternatingHexagons"/>
    <dgm:cxn modelId="{D87567C6-AFE3-4404-A94A-8922480CE1D7}" type="presParOf" srcId="{3EC43519-2F85-4ABE-861F-134FA34E5A85}" destId="{0CE21E1F-CF35-4BB5-B644-EEA8250CCBD7}" srcOrd="3" destOrd="0" presId="urn:microsoft.com/office/officeart/2008/layout/AlternatingHexagons"/>
    <dgm:cxn modelId="{5834F449-564C-46CD-9B94-125A21436364}" type="presParOf" srcId="{3EC43519-2F85-4ABE-861F-134FA34E5A85}" destId="{8CDFF4E0-C915-4B7F-9103-7F24821B23FB}" srcOrd="4" destOrd="0" presId="urn:microsoft.com/office/officeart/2008/layout/AlternatingHexagons"/>
    <dgm:cxn modelId="{B9F4CDA1-25F6-4632-89A2-747E7547E2F7}" type="presParOf" srcId="{8CDFF4E0-C915-4B7F-9103-7F24821B23FB}" destId="{87F48BDE-007C-446A-A2A5-5C203B8FBCE4}" srcOrd="0" destOrd="0" presId="urn:microsoft.com/office/officeart/2008/layout/AlternatingHexagons"/>
    <dgm:cxn modelId="{A45FCA1A-F428-4D3C-9BC8-354A0F1491D6}" type="presParOf" srcId="{8CDFF4E0-C915-4B7F-9103-7F24821B23FB}" destId="{3B02DE20-533C-44AB-9C08-734247081640}" srcOrd="1" destOrd="0" presId="urn:microsoft.com/office/officeart/2008/layout/AlternatingHexagons"/>
    <dgm:cxn modelId="{530B7A86-A72A-4B51-B97F-A6B93CB6FD5E}" type="presParOf" srcId="{8CDFF4E0-C915-4B7F-9103-7F24821B23FB}" destId="{481CA9E2-2225-4D59-917A-74B5996C13FF}" srcOrd="2" destOrd="0" presId="urn:microsoft.com/office/officeart/2008/layout/AlternatingHexagons"/>
    <dgm:cxn modelId="{7D8508F7-2C33-43A4-B5D5-7F4519F0ECC9}" type="presParOf" srcId="{8CDFF4E0-C915-4B7F-9103-7F24821B23FB}" destId="{32D3FD71-99FA-4561-B8C3-11E77C272EAE}" srcOrd="3" destOrd="0" presId="urn:microsoft.com/office/officeart/2008/layout/AlternatingHexagons"/>
    <dgm:cxn modelId="{FBCF3410-D3C6-4162-9108-9CA98F6D809C}" type="presParOf" srcId="{8CDFF4E0-C915-4B7F-9103-7F24821B23FB}" destId="{880B2DF6-E596-47C0-972A-7038EABF298C}" srcOrd="4" destOrd="0" presId="urn:microsoft.com/office/officeart/2008/layout/AlternatingHexagons"/>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72651D0-BC9E-4EB0-9E34-E01919E0429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C02D5DE-D532-411A-ABE9-D3B1BA17155D}">
      <dgm:prSet phldrT="[Tekst]" custT="1"/>
      <dgm:spPr>
        <a:solidFill>
          <a:srgbClr val="70B741">
            <a:hueOff val="0"/>
            <a:satOff val="0"/>
            <a:lumOff val="0"/>
            <a:alphaOff val="0"/>
          </a:srgbClr>
        </a:solidFill>
        <a:ln w="12700" cap="flat" cmpd="sng" algn="ctr">
          <a:solidFill>
            <a:srgbClr val="70B741">
              <a:hueOff val="0"/>
              <a:satOff val="0"/>
              <a:lumOff val="0"/>
              <a:alphaOff val="0"/>
            </a:srgbClr>
          </a:solidFill>
          <a:prstDash val="solid"/>
          <a:miter lim="800000"/>
        </a:ln>
        <a:effectLst/>
      </dgm:spPr>
      <dgm:t>
        <a:bodyPr spcFirstLastPara="0" vert="horz" wrap="square" lIns="142240" tIns="81280" rIns="142240" bIns="81280" numCol="1" spcCol="1270" anchor="ctr" anchorCtr="0"/>
        <a:lstStyle/>
        <a:p>
          <a:r>
            <a:rPr lang="en-US" sz="2000" kern="1200" dirty="0">
              <a:solidFill>
                <a:prstClr val="white"/>
              </a:solidFill>
              <a:latin typeface="Calibri" panose="020F0502020204030204"/>
              <a:ea typeface="+mn-ea"/>
              <a:cs typeface="+mn-cs"/>
            </a:rPr>
            <a:t>Data</a:t>
          </a:r>
        </a:p>
      </dgm:t>
    </dgm:pt>
    <dgm:pt modelId="{DA3C6098-A72E-45CB-B20D-1EA2F13C5B7E}" type="parTrans" cxnId="{5B9C3F4E-A869-433B-844D-5E0576A0A440}">
      <dgm:prSet/>
      <dgm:spPr/>
      <dgm:t>
        <a:bodyPr/>
        <a:lstStyle/>
        <a:p>
          <a:endParaRPr lang="en-US"/>
        </a:p>
      </dgm:t>
    </dgm:pt>
    <dgm:pt modelId="{23D1B42D-BE3B-42EE-8FC7-99EB8190F875}" type="sibTrans" cxnId="{5B9C3F4E-A869-433B-844D-5E0576A0A440}">
      <dgm:prSet/>
      <dgm:spPr/>
      <dgm:t>
        <a:bodyPr/>
        <a:lstStyle/>
        <a:p>
          <a:endParaRPr lang="en-US"/>
        </a:p>
      </dgm:t>
    </dgm:pt>
    <dgm:pt modelId="{4D933101-6104-4259-BB88-E41C16E75ABB}">
      <dgm:prSet phldrT="[Tekst]" custT="1"/>
      <dgm:spPr/>
      <dgm:t>
        <a:bodyPr/>
        <a:lstStyle/>
        <a:p>
          <a:r>
            <a:rPr lang="en-US" sz="1400" dirty="0" err="1"/>
            <a:t>Locatie</a:t>
          </a:r>
          <a:r>
            <a:rPr lang="en-US" sz="1400" dirty="0"/>
            <a:t> </a:t>
          </a:r>
          <a:r>
            <a:rPr lang="en-US" sz="1400" dirty="0" err="1"/>
            <a:t>vluchten</a:t>
          </a:r>
          <a:endParaRPr lang="en-US" sz="1400" dirty="0"/>
        </a:p>
      </dgm:t>
    </dgm:pt>
    <dgm:pt modelId="{8A1F4325-8DAC-4260-B8DA-9F9E351CA320}" type="parTrans" cxnId="{86175ECC-9C15-4494-9EED-FBEB501BAB2F}">
      <dgm:prSet/>
      <dgm:spPr/>
      <dgm:t>
        <a:bodyPr/>
        <a:lstStyle/>
        <a:p>
          <a:endParaRPr lang="en-US"/>
        </a:p>
      </dgm:t>
    </dgm:pt>
    <dgm:pt modelId="{07D01EF8-0F6D-4965-A2C5-3797726315EA}" type="sibTrans" cxnId="{86175ECC-9C15-4494-9EED-FBEB501BAB2F}">
      <dgm:prSet/>
      <dgm:spPr/>
      <dgm:t>
        <a:bodyPr/>
        <a:lstStyle/>
        <a:p>
          <a:endParaRPr lang="en-US"/>
        </a:p>
      </dgm:t>
    </dgm:pt>
    <dgm:pt modelId="{BBB66565-984B-41A5-8F31-0CEF7A2149BC}">
      <dgm:prSet phldrT="[Tekst]" custT="1"/>
      <dgm:spPr/>
      <dgm:t>
        <a:bodyPr/>
        <a:lstStyle/>
        <a:p>
          <a:r>
            <a:rPr lang="en-US" sz="1400" dirty="0"/>
            <a:t>Start &amp; landing</a:t>
          </a:r>
        </a:p>
      </dgm:t>
    </dgm:pt>
    <dgm:pt modelId="{458CC475-2A58-467C-9671-6DAF943E2B4B}" type="parTrans" cxnId="{E8E83EC2-4FA4-4F36-BFF3-BCA876DC3CEB}">
      <dgm:prSet/>
      <dgm:spPr/>
      <dgm:t>
        <a:bodyPr/>
        <a:lstStyle/>
        <a:p>
          <a:endParaRPr lang="en-US"/>
        </a:p>
      </dgm:t>
    </dgm:pt>
    <dgm:pt modelId="{2C10F0B5-C78D-4752-B9BE-A7F1F8220148}" type="sibTrans" cxnId="{E8E83EC2-4FA4-4F36-BFF3-BCA876DC3CEB}">
      <dgm:prSet/>
      <dgm:spPr/>
      <dgm:t>
        <a:bodyPr/>
        <a:lstStyle/>
        <a:p>
          <a:endParaRPr lang="en-US"/>
        </a:p>
      </dgm:t>
    </dgm:pt>
    <dgm:pt modelId="{E2DEA3B8-0CD7-4EEE-BC8B-D5434DEDCF18}">
      <dgm:prSet phldrT="[Tekst]" custT="1"/>
      <dgm:spPr>
        <a:solidFill>
          <a:srgbClr val="70B741">
            <a:hueOff val="0"/>
            <a:satOff val="0"/>
            <a:lumOff val="0"/>
            <a:alphaOff val="0"/>
          </a:srgbClr>
        </a:solidFill>
        <a:ln w="12700" cap="flat" cmpd="sng" algn="ctr">
          <a:solidFill>
            <a:srgbClr val="70B741">
              <a:hueOff val="0"/>
              <a:satOff val="0"/>
              <a:lumOff val="0"/>
              <a:alphaOff val="0"/>
            </a:srgbClr>
          </a:solidFill>
          <a:prstDash val="solid"/>
          <a:miter lim="800000"/>
        </a:ln>
        <a:effectLst/>
      </dgm:spPr>
      <dgm:t>
        <a:bodyPr spcFirstLastPara="0" vert="horz" wrap="square" lIns="142240" tIns="81280" rIns="142240" bIns="81280" numCol="1" spcCol="1270" anchor="ctr" anchorCtr="0"/>
        <a:lstStyle/>
        <a:p>
          <a:pPr marL="0" lvl="0" indent="0" algn="ctr" defTabSz="889000">
            <a:lnSpc>
              <a:spcPct val="90000"/>
            </a:lnSpc>
            <a:spcBef>
              <a:spcPct val="0"/>
            </a:spcBef>
            <a:spcAft>
              <a:spcPct val="35000"/>
            </a:spcAft>
            <a:buNone/>
          </a:pPr>
          <a:r>
            <a:rPr lang="en-US" sz="2000" kern="1200" dirty="0" err="1">
              <a:solidFill>
                <a:prstClr val="white"/>
              </a:solidFill>
              <a:latin typeface="Calibri" panose="020F0502020204030204"/>
              <a:ea typeface="+mn-ea"/>
              <a:cs typeface="+mn-cs"/>
            </a:rPr>
            <a:t>Variabelen</a:t>
          </a:r>
          <a:endParaRPr lang="en-US" sz="2000" kern="1200" dirty="0">
            <a:solidFill>
              <a:prstClr val="white"/>
            </a:solidFill>
            <a:latin typeface="Calibri" panose="020F0502020204030204"/>
            <a:ea typeface="+mn-ea"/>
            <a:cs typeface="+mn-cs"/>
          </a:endParaRPr>
        </a:p>
      </dgm:t>
    </dgm:pt>
    <dgm:pt modelId="{3CA9388F-6F4D-4DB4-889D-2A487BFFF00F}" type="parTrans" cxnId="{072ED868-107F-46D6-A368-12688F6760F7}">
      <dgm:prSet/>
      <dgm:spPr/>
      <dgm:t>
        <a:bodyPr/>
        <a:lstStyle/>
        <a:p>
          <a:endParaRPr lang="en-US"/>
        </a:p>
      </dgm:t>
    </dgm:pt>
    <dgm:pt modelId="{669B7C79-3A98-4C15-B58F-5381C283F6A8}" type="sibTrans" cxnId="{072ED868-107F-46D6-A368-12688F6760F7}">
      <dgm:prSet/>
      <dgm:spPr/>
      <dgm:t>
        <a:bodyPr/>
        <a:lstStyle/>
        <a:p>
          <a:endParaRPr lang="en-US"/>
        </a:p>
      </dgm:t>
    </dgm:pt>
    <dgm:pt modelId="{87FA96C0-1BDE-4BBB-B68A-0C72B45DF3AE}">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Harmonica indicator</a:t>
          </a:r>
        </a:p>
      </dgm:t>
    </dgm:pt>
    <dgm:pt modelId="{22779461-6CC5-433B-8B52-DD447DD3D8DC}" type="parTrans" cxnId="{C2B50937-DC17-4E54-A436-4B5F1F9D6DCD}">
      <dgm:prSet/>
      <dgm:spPr/>
      <dgm:t>
        <a:bodyPr/>
        <a:lstStyle/>
        <a:p>
          <a:endParaRPr lang="en-US"/>
        </a:p>
      </dgm:t>
    </dgm:pt>
    <dgm:pt modelId="{75C10BEA-BE22-4620-96D4-589705C74873}" type="sibTrans" cxnId="{C2B50937-DC17-4E54-A436-4B5F1F9D6DCD}">
      <dgm:prSet/>
      <dgm:spPr/>
      <dgm:t>
        <a:bodyPr/>
        <a:lstStyle/>
        <a:p>
          <a:endParaRPr lang="en-US"/>
        </a:p>
      </dgm:t>
    </dgm:pt>
    <dgm:pt modelId="{33108605-23E2-4FB3-9B2E-A3A1A8100964}">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Type </a:t>
          </a:r>
          <a:r>
            <a:rPr lang="en-US" sz="1400" kern="1200" dirty="0" err="1">
              <a:solidFill>
                <a:prstClr val="black">
                  <a:hueOff val="0"/>
                  <a:satOff val="0"/>
                  <a:lumOff val="0"/>
                  <a:alphaOff val="0"/>
                </a:prstClr>
              </a:solidFill>
              <a:latin typeface="Calibri" panose="020F0502020204030204"/>
              <a:ea typeface="+mn-ea"/>
              <a:cs typeface="+mn-cs"/>
            </a:rPr>
            <a:t>vliegtuig</a:t>
          </a:r>
          <a:r>
            <a:rPr lang="en-US" sz="1400" kern="1200" dirty="0">
              <a:solidFill>
                <a:prstClr val="black">
                  <a:hueOff val="0"/>
                  <a:satOff val="0"/>
                  <a:lumOff val="0"/>
                  <a:alphaOff val="0"/>
                </a:prstClr>
              </a:solidFill>
              <a:latin typeface="Calibri" panose="020F0502020204030204"/>
              <a:ea typeface="+mn-ea"/>
              <a:cs typeface="+mn-cs"/>
            </a:rPr>
            <a:t> </a:t>
          </a:r>
        </a:p>
      </dgm:t>
    </dgm:pt>
    <dgm:pt modelId="{17CAA748-4A9E-4641-9F58-8F26B154C4ED}" type="parTrans" cxnId="{54EB363E-C938-4EB2-B59F-5CAC3BEA3CAA}">
      <dgm:prSet/>
      <dgm:spPr/>
      <dgm:t>
        <a:bodyPr/>
        <a:lstStyle/>
        <a:p>
          <a:endParaRPr lang="en-US"/>
        </a:p>
      </dgm:t>
    </dgm:pt>
    <dgm:pt modelId="{1172807D-8C01-4458-B47E-B6AB25A652C0}" type="sibTrans" cxnId="{54EB363E-C938-4EB2-B59F-5CAC3BEA3CAA}">
      <dgm:prSet/>
      <dgm:spPr/>
      <dgm:t>
        <a:bodyPr/>
        <a:lstStyle/>
        <a:p>
          <a:endParaRPr lang="en-US"/>
        </a:p>
      </dgm:t>
    </dgm:pt>
    <dgm:pt modelId="{334BDACE-C77F-4C5E-9C66-07D3D3A2CE1B}">
      <dgm:prSet phldrT="[Tekst]" custT="1"/>
      <dgm:spPr/>
      <dgm:t>
        <a:bodyPr/>
        <a:lstStyle/>
        <a:p>
          <a:r>
            <a:rPr lang="en-US" sz="2000" dirty="0" err="1"/>
            <a:t>Eenheden</a:t>
          </a:r>
          <a:endParaRPr lang="en-US" sz="2000" dirty="0"/>
        </a:p>
      </dgm:t>
    </dgm:pt>
    <dgm:pt modelId="{2A9E0E12-85F5-4E48-998A-C51CE79F6AEC}" type="parTrans" cxnId="{BD15FAFD-3BD7-4522-BD5A-DE0474092611}">
      <dgm:prSet/>
      <dgm:spPr/>
      <dgm:t>
        <a:bodyPr/>
        <a:lstStyle/>
        <a:p>
          <a:endParaRPr lang="en-US"/>
        </a:p>
      </dgm:t>
    </dgm:pt>
    <dgm:pt modelId="{89A47B5A-605E-4C36-848F-824928EB621B}" type="sibTrans" cxnId="{BD15FAFD-3BD7-4522-BD5A-DE0474092611}">
      <dgm:prSet/>
      <dgm:spPr/>
      <dgm:t>
        <a:bodyPr/>
        <a:lstStyle/>
        <a:p>
          <a:endParaRPr lang="en-US"/>
        </a:p>
      </dgm:t>
    </dgm:pt>
    <dgm:pt modelId="{3E82962D-1A1C-4CEA-9A6C-2A818367894C}">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Graden</a:t>
          </a:r>
          <a:r>
            <a:rPr lang="en-US" sz="1400" kern="1200" dirty="0">
              <a:solidFill>
                <a:prstClr val="black">
                  <a:hueOff val="0"/>
                  <a:satOff val="0"/>
                  <a:lumOff val="0"/>
                  <a:alphaOff val="0"/>
                </a:prstClr>
              </a:solidFill>
              <a:latin typeface="Calibri" panose="020F0502020204030204"/>
              <a:ea typeface="+mn-ea"/>
              <a:cs typeface="+mn-cs"/>
            </a:rPr>
            <a:t> Celsius</a:t>
          </a:r>
        </a:p>
      </dgm:t>
    </dgm:pt>
    <dgm:pt modelId="{FDEA5C5A-4B32-4208-9E08-91EFC854008E}" type="parTrans" cxnId="{7D98CFFF-CCBF-4D1E-A28D-6C49CB440899}">
      <dgm:prSet/>
      <dgm:spPr/>
      <dgm:t>
        <a:bodyPr/>
        <a:lstStyle/>
        <a:p>
          <a:endParaRPr lang="en-US"/>
        </a:p>
      </dgm:t>
    </dgm:pt>
    <dgm:pt modelId="{8C0406A1-8C5D-47D2-A535-A6E0B37B530B}" type="sibTrans" cxnId="{7D98CFFF-CCBF-4D1E-A28D-6C49CB440899}">
      <dgm:prSet/>
      <dgm:spPr/>
      <dgm:t>
        <a:bodyPr/>
        <a:lstStyle/>
        <a:p>
          <a:endParaRPr lang="en-US"/>
        </a:p>
      </dgm:t>
    </dgm:pt>
    <dgm:pt modelId="{549BF3B7-657C-48C3-8AC3-DBA066556798}">
      <dgm:prSet phldrT="[Tekst]" custT="1"/>
      <dgm:spPr/>
      <dgm:t>
        <a:bodyPr/>
        <a:lstStyle/>
        <a:p>
          <a:r>
            <a:rPr lang="en-US" sz="1400" dirty="0"/>
            <a:t>-</a:t>
          </a:r>
        </a:p>
      </dgm:t>
    </dgm:pt>
    <dgm:pt modelId="{EE67D958-E6E9-460A-BE91-AFE22279B640}" type="parTrans" cxnId="{6B0A4894-DAF3-45F8-AD00-6CC5AA548ABB}">
      <dgm:prSet/>
      <dgm:spPr/>
      <dgm:t>
        <a:bodyPr/>
        <a:lstStyle/>
        <a:p>
          <a:endParaRPr lang="en-US"/>
        </a:p>
      </dgm:t>
    </dgm:pt>
    <dgm:pt modelId="{EA79B536-4B5F-4174-A608-EC78C9BB9FF0}" type="sibTrans" cxnId="{6B0A4894-DAF3-45F8-AD00-6CC5AA548ABB}">
      <dgm:prSet/>
      <dgm:spPr/>
      <dgm:t>
        <a:bodyPr/>
        <a:lstStyle/>
        <a:p>
          <a:endParaRPr lang="en-US"/>
        </a:p>
      </dgm:t>
    </dgm:pt>
    <dgm:pt modelId="{E660C107-F29E-41EF-98D0-B34D2468D8BC}">
      <dgm:prSet phldrT="[Tekst]" custT="1"/>
      <dgm:spPr/>
      <dgm:t>
        <a:bodyPr/>
        <a:lstStyle/>
        <a:p>
          <a:r>
            <a:rPr lang="en-US" sz="1400" dirty="0"/>
            <a:t> </a:t>
          </a:r>
          <a:r>
            <a:rPr lang="en-US" sz="1400" dirty="0" err="1"/>
            <a:t>Meldingen</a:t>
          </a:r>
          <a:endParaRPr lang="en-US" sz="1400" dirty="0"/>
        </a:p>
      </dgm:t>
    </dgm:pt>
    <dgm:pt modelId="{B9C92344-A8EE-403B-8530-46EE53EC7935}" type="parTrans" cxnId="{AB0D0091-6454-42AD-A68C-3A43B59F3AA4}">
      <dgm:prSet/>
      <dgm:spPr/>
      <dgm:t>
        <a:bodyPr/>
        <a:lstStyle/>
        <a:p>
          <a:endParaRPr lang="en-US"/>
        </a:p>
      </dgm:t>
    </dgm:pt>
    <dgm:pt modelId="{9BE2406F-FBB0-4019-AEA2-CF625DB8D967}" type="sibTrans" cxnId="{AB0D0091-6454-42AD-A68C-3A43B59F3AA4}">
      <dgm:prSet/>
      <dgm:spPr/>
      <dgm:t>
        <a:bodyPr/>
        <a:lstStyle/>
        <a:p>
          <a:endParaRPr lang="en-US"/>
        </a:p>
      </dgm:t>
    </dgm:pt>
    <dgm:pt modelId="{726836CD-6C67-4858-982C-F3FD987ADAA1}">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Meter/km </a:t>
          </a:r>
        </a:p>
      </dgm:t>
    </dgm:pt>
    <dgm:pt modelId="{51A9FC1C-5F07-4D7C-908C-0EE9D334C61C}" type="parTrans" cxnId="{DD4A12CF-DAEB-46D5-A4B3-2A2974DE445F}">
      <dgm:prSet/>
      <dgm:spPr/>
      <dgm:t>
        <a:bodyPr/>
        <a:lstStyle/>
        <a:p>
          <a:endParaRPr lang="en-US"/>
        </a:p>
      </dgm:t>
    </dgm:pt>
    <dgm:pt modelId="{6790A74E-4A59-4FA5-9084-76BC21C33C33}" type="sibTrans" cxnId="{DD4A12CF-DAEB-46D5-A4B3-2A2974DE445F}">
      <dgm:prSet/>
      <dgm:spPr/>
      <dgm:t>
        <a:bodyPr/>
        <a:lstStyle/>
        <a:p>
          <a:endParaRPr lang="en-US"/>
        </a:p>
      </dgm:t>
    </dgm:pt>
    <dgm:pt modelId="{440B5E76-7886-4ECD-9990-16405A810ABE}">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seconde</a:t>
          </a:r>
          <a:r>
            <a:rPr lang="en-US" sz="1400" kern="1200" dirty="0">
              <a:solidFill>
                <a:prstClr val="black">
                  <a:hueOff val="0"/>
                  <a:satOff val="0"/>
                  <a:lumOff val="0"/>
                  <a:alphaOff val="0"/>
                </a:prstClr>
              </a:solidFill>
              <a:latin typeface="Calibri" panose="020F0502020204030204"/>
              <a:ea typeface="+mn-ea"/>
              <a:cs typeface="+mn-cs"/>
            </a:rPr>
            <a:t> /</a:t>
          </a:r>
          <a:r>
            <a:rPr lang="en-US" sz="1400" kern="1200" dirty="0" err="1">
              <a:solidFill>
                <a:prstClr val="black">
                  <a:hueOff val="0"/>
                  <a:satOff val="0"/>
                  <a:lumOff val="0"/>
                  <a:alphaOff val="0"/>
                </a:prstClr>
              </a:solidFill>
              <a:latin typeface="Calibri" panose="020F0502020204030204"/>
              <a:ea typeface="+mn-ea"/>
              <a:cs typeface="+mn-cs"/>
            </a:rPr>
            <a:t>dag</a:t>
          </a:r>
          <a:r>
            <a:rPr lang="en-US" sz="1400" kern="1200" dirty="0">
              <a:solidFill>
                <a:prstClr val="black">
                  <a:hueOff val="0"/>
                  <a:satOff val="0"/>
                  <a:lumOff val="0"/>
                  <a:alphaOff val="0"/>
                </a:prstClr>
              </a:solidFill>
              <a:latin typeface="Calibri" panose="020F0502020204030204"/>
              <a:ea typeface="+mn-ea"/>
              <a:cs typeface="+mn-cs"/>
            </a:rPr>
            <a:t> / </a:t>
          </a:r>
          <a:r>
            <a:rPr lang="en-US" sz="1400" kern="1200" dirty="0" err="1">
              <a:solidFill>
                <a:prstClr val="black">
                  <a:hueOff val="0"/>
                  <a:satOff val="0"/>
                  <a:lumOff val="0"/>
                  <a:alphaOff val="0"/>
                </a:prstClr>
              </a:solidFill>
              <a:latin typeface="Calibri" panose="020F0502020204030204"/>
              <a:ea typeface="+mn-ea"/>
              <a:cs typeface="+mn-cs"/>
            </a:rPr>
            <a:t>jaar</a:t>
          </a:r>
          <a:endParaRPr lang="en-US" sz="1400" kern="1200" dirty="0">
            <a:solidFill>
              <a:prstClr val="black">
                <a:hueOff val="0"/>
                <a:satOff val="0"/>
                <a:lumOff val="0"/>
                <a:alphaOff val="0"/>
              </a:prstClr>
            </a:solidFill>
            <a:latin typeface="Calibri" panose="020F0502020204030204"/>
            <a:ea typeface="+mn-ea"/>
            <a:cs typeface="+mn-cs"/>
          </a:endParaRPr>
        </a:p>
      </dgm:t>
    </dgm:pt>
    <dgm:pt modelId="{9B329D2F-E13C-49A8-993D-C4BC7D225F84}" type="parTrans" cxnId="{1F3F0506-7CE9-4569-9991-C882510C0D46}">
      <dgm:prSet/>
      <dgm:spPr/>
      <dgm:t>
        <a:bodyPr/>
        <a:lstStyle/>
        <a:p>
          <a:endParaRPr lang="en-US"/>
        </a:p>
      </dgm:t>
    </dgm:pt>
    <dgm:pt modelId="{1459F63B-2A0E-4DA0-A3C4-8A9775F5F01C}" type="sibTrans" cxnId="{1F3F0506-7CE9-4569-9991-C882510C0D46}">
      <dgm:prSet/>
      <dgm:spPr/>
      <dgm:t>
        <a:bodyPr/>
        <a:lstStyle/>
        <a:p>
          <a:endParaRPr lang="en-US"/>
        </a:p>
      </dgm:t>
    </dgm:pt>
    <dgm:pt modelId="{3616D469-B13F-4197-BA18-A94A07A5AA79}">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Km/u</a:t>
          </a:r>
        </a:p>
      </dgm:t>
    </dgm:pt>
    <dgm:pt modelId="{5A76855E-A44E-4E4A-B12C-879FB724E4F1}" type="parTrans" cxnId="{759C78CD-DE56-41C8-ADDE-8834602BAB03}">
      <dgm:prSet/>
      <dgm:spPr/>
      <dgm:t>
        <a:bodyPr/>
        <a:lstStyle/>
        <a:p>
          <a:endParaRPr lang="en-US"/>
        </a:p>
      </dgm:t>
    </dgm:pt>
    <dgm:pt modelId="{F45138F0-FD97-4359-A96D-993982246F74}" type="sibTrans" cxnId="{759C78CD-DE56-41C8-ADDE-8834602BAB03}">
      <dgm:prSet/>
      <dgm:spPr/>
      <dgm:t>
        <a:bodyPr/>
        <a:lstStyle/>
        <a:p>
          <a:endParaRPr lang="en-US"/>
        </a:p>
      </dgm:t>
    </dgm:pt>
    <dgm:pt modelId="{C1116561-B442-4FD2-9885-5452D87E2CB0}">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m/s</a:t>
          </a:r>
        </a:p>
      </dgm:t>
    </dgm:pt>
    <dgm:pt modelId="{DDC95E8B-B67F-4674-846B-467E77C8868E}" type="parTrans" cxnId="{270ED56F-391E-4594-A9E8-F28CCE5A0F0E}">
      <dgm:prSet/>
      <dgm:spPr/>
      <dgm:t>
        <a:bodyPr/>
        <a:lstStyle/>
        <a:p>
          <a:endParaRPr lang="en-US"/>
        </a:p>
      </dgm:t>
    </dgm:pt>
    <dgm:pt modelId="{FA36306B-2C83-44CA-873A-DD09430C4CD6}" type="sibTrans" cxnId="{270ED56F-391E-4594-A9E8-F28CCE5A0F0E}">
      <dgm:prSet/>
      <dgm:spPr/>
      <dgm:t>
        <a:bodyPr/>
        <a:lstStyle/>
        <a:p>
          <a:endParaRPr lang="en-US"/>
        </a:p>
      </dgm:t>
    </dgm:pt>
    <dgm:pt modelId="{904FEBFA-255B-46DE-BE3A-58DCA82FC673}">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dB(A)</a:t>
          </a:r>
        </a:p>
      </dgm:t>
    </dgm:pt>
    <dgm:pt modelId="{5803EEC1-93E2-46F3-B67D-957E7370D71E}" type="parTrans" cxnId="{9AB1F146-5C75-4A6B-9B98-788160785087}">
      <dgm:prSet/>
      <dgm:spPr/>
      <dgm:t>
        <a:bodyPr/>
        <a:lstStyle/>
        <a:p>
          <a:endParaRPr lang="en-US"/>
        </a:p>
      </dgm:t>
    </dgm:pt>
    <dgm:pt modelId="{5F1D6D74-07CA-4D75-9C65-90CE741BA389}" type="sibTrans" cxnId="{9AB1F146-5C75-4A6B-9B98-788160785087}">
      <dgm:prSet/>
      <dgm:spPr/>
      <dgm:t>
        <a:bodyPr/>
        <a:lstStyle/>
        <a:p>
          <a:endParaRPr lang="en-US"/>
        </a:p>
      </dgm:t>
    </dgm:pt>
    <dgm:pt modelId="{FA1740B9-23C7-4FD5-9FD3-5832D11F8F93}">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Aantal</a:t>
          </a:r>
          <a:r>
            <a:rPr lang="en-US" sz="1400" kern="1200" dirty="0">
              <a:solidFill>
                <a:prstClr val="black">
                  <a:hueOff val="0"/>
                  <a:satOff val="0"/>
                  <a:lumOff val="0"/>
                  <a:alphaOff val="0"/>
                </a:prstClr>
              </a:solidFill>
              <a:latin typeface="Calibri" panose="020F0502020204030204"/>
              <a:ea typeface="+mn-ea"/>
              <a:cs typeface="+mn-cs"/>
            </a:rPr>
            <a:t> </a:t>
          </a:r>
          <a:r>
            <a:rPr lang="en-US" sz="1400" kern="1200" dirty="0" err="1">
              <a:solidFill>
                <a:prstClr val="black">
                  <a:hueOff val="0"/>
                  <a:satOff val="0"/>
                  <a:lumOff val="0"/>
                  <a:alphaOff val="0"/>
                </a:prstClr>
              </a:solidFill>
              <a:latin typeface="Calibri" panose="020F0502020204030204"/>
              <a:ea typeface="+mn-ea"/>
              <a:cs typeface="+mn-cs"/>
            </a:rPr>
            <a:t>personen</a:t>
          </a:r>
          <a:endParaRPr lang="en-US" sz="1400" kern="1200" dirty="0">
            <a:solidFill>
              <a:prstClr val="black">
                <a:hueOff val="0"/>
                <a:satOff val="0"/>
                <a:lumOff val="0"/>
                <a:alphaOff val="0"/>
              </a:prstClr>
            </a:solidFill>
            <a:latin typeface="Calibri" panose="020F0502020204030204"/>
            <a:ea typeface="+mn-ea"/>
            <a:cs typeface="+mn-cs"/>
          </a:endParaRPr>
        </a:p>
      </dgm:t>
    </dgm:pt>
    <dgm:pt modelId="{573D8981-6F49-47FB-9A33-02A2B2A17CFF}" type="parTrans" cxnId="{659DF088-5299-444E-B339-2E2DC450290D}">
      <dgm:prSet/>
      <dgm:spPr/>
      <dgm:t>
        <a:bodyPr/>
        <a:lstStyle/>
        <a:p>
          <a:endParaRPr lang="en-US"/>
        </a:p>
      </dgm:t>
    </dgm:pt>
    <dgm:pt modelId="{C9ACEE0C-2881-4775-84A4-BA47CB5B9405}" type="sibTrans" cxnId="{659DF088-5299-444E-B339-2E2DC450290D}">
      <dgm:prSet/>
      <dgm:spPr/>
      <dgm:t>
        <a:bodyPr/>
        <a:lstStyle/>
        <a:p>
          <a:endParaRPr lang="en-US"/>
        </a:p>
      </dgm:t>
    </dgm:pt>
    <dgm:pt modelId="{F25D3944-6F94-4052-A8E3-38D1B78CDED4}">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endParaRPr lang="en-US" sz="1400" kern="1200" dirty="0">
            <a:solidFill>
              <a:prstClr val="black">
                <a:hueOff val="0"/>
                <a:satOff val="0"/>
                <a:lumOff val="0"/>
                <a:alphaOff val="0"/>
              </a:prstClr>
            </a:solidFill>
            <a:latin typeface="Calibri" panose="020F0502020204030204"/>
            <a:ea typeface="+mn-ea"/>
            <a:cs typeface="+mn-cs"/>
          </a:endParaRPr>
        </a:p>
      </dgm:t>
    </dgm:pt>
    <dgm:pt modelId="{FD895D14-2B0F-4B40-8000-328BD8E66EAE}" type="parTrans" cxnId="{CB80E14D-54B0-4901-8905-E10C44E08FC6}">
      <dgm:prSet/>
      <dgm:spPr/>
      <dgm:t>
        <a:bodyPr/>
        <a:lstStyle/>
        <a:p>
          <a:endParaRPr lang="en-US"/>
        </a:p>
      </dgm:t>
    </dgm:pt>
    <dgm:pt modelId="{AFE72350-E070-48BD-8BB5-709F9C6692BA}" type="sibTrans" cxnId="{CB80E14D-54B0-4901-8905-E10C44E08FC6}">
      <dgm:prSet/>
      <dgm:spPr/>
      <dgm:t>
        <a:bodyPr/>
        <a:lstStyle/>
        <a:p>
          <a:endParaRPr lang="en-US"/>
        </a:p>
      </dgm:t>
    </dgm:pt>
    <dgm:pt modelId="{14393D5B-FD33-47BE-8F0C-3FC19880AF25}">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Aantal</a:t>
          </a:r>
          <a:r>
            <a:rPr lang="en-US" sz="1400" kern="1200" dirty="0">
              <a:solidFill>
                <a:prstClr val="black">
                  <a:hueOff val="0"/>
                  <a:satOff val="0"/>
                  <a:lumOff val="0"/>
                  <a:alphaOff val="0"/>
                </a:prstClr>
              </a:solidFill>
              <a:latin typeface="Calibri" panose="020F0502020204030204"/>
              <a:ea typeface="+mn-ea"/>
              <a:cs typeface="+mn-cs"/>
            </a:rPr>
            <a:t> </a:t>
          </a:r>
          <a:r>
            <a:rPr lang="en-US" sz="1400" kern="1200" dirty="0" err="1">
              <a:solidFill>
                <a:prstClr val="black">
                  <a:hueOff val="0"/>
                  <a:satOff val="0"/>
                  <a:lumOff val="0"/>
                  <a:alphaOff val="0"/>
                </a:prstClr>
              </a:solidFill>
              <a:latin typeface="Calibri" panose="020F0502020204030204"/>
              <a:ea typeface="+mn-ea"/>
              <a:cs typeface="+mn-cs"/>
            </a:rPr>
            <a:t>vluchten</a:t>
          </a:r>
          <a:endParaRPr lang="en-US" sz="1400" kern="1200" dirty="0">
            <a:solidFill>
              <a:prstClr val="black">
                <a:hueOff val="0"/>
                <a:satOff val="0"/>
                <a:lumOff val="0"/>
                <a:alphaOff val="0"/>
              </a:prstClr>
            </a:solidFill>
            <a:latin typeface="Calibri" panose="020F0502020204030204"/>
            <a:ea typeface="+mn-ea"/>
            <a:cs typeface="+mn-cs"/>
          </a:endParaRPr>
        </a:p>
      </dgm:t>
    </dgm:pt>
    <dgm:pt modelId="{D827D38C-7049-4B90-A539-FBD460BA5F87}" type="parTrans" cxnId="{965E5D53-A6BA-4128-9D31-55B099BEB1A9}">
      <dgm:prSet/>
      <dgm:spPr/>
      <dgm:t>
        <a:bodyPr/>
        <a:lstStyle/>
        <a:p>
          <a:endParaRPr lang="en-US"/>
        </a:p>
      </dgm:t>
    </dgm:pt>
    <dgm:pt modelId="{A226865A-2E5A-457B-B489-3D3D8DAD777F}" type="sibTrans" cxnId="{965E5D53-A6BA-4128-9D31-55B099BEB1A9}">
      <dgm:prSet/>
      <dgm:spPr/>
      <dgm:t>
        <a:bodyPr/>
        <a:lstStyle/>
        <a:p>
          <a:endParaRPr lang="en-US"/>
        </a:p>
      </dgm:t>
    </dgm:pt>
    <dgm:pt modelId="{AFE67D9B-E569-4817-8737-4A4CA08B67DE}">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Geluidhoogte</a:t>
          </a:r>
          <a:endParaRPr lang="en-US" sz="1400" kern="1200" dirty="0">
            <a:solidFill>
              <a:prstClr val="black">
                <a:hueOff val="0"/>
                <a:satOff val="0"/>
                <a:lumOff val="0"/>
                <a:alphaOff val="0"/>
              </a:prstClr>
            </a:solidFill>
            <a:latin typeface="Calibri" panose="020F0502020204030204"/>
            <a:ea typeface="+mn-ea"/>
            <a:cs typeface="+mn-cs"/>
          </a:endParaRPr>
        </a:p>
      </dgm:t>
    </dgm:pt>
    <dgm:pt modelId="{74535DA8-A08B-4F42-9653-1220B4105244}" type="parTrans" cxnId="{FF3ACB98-47FA-4C36-9B83-E3DCADF862A8}">
      <dgm:prSet/>
      <dgm:spPr/>
      <dgm:t>
        <a:bodyPr/>
        <a:lstStyle/>
        <a:p>
          <a:endParaRPr lang="en-US"/>
        </a:p>
      </dgm:t>
    </dgm:pt>
    <dgm:pt modelId="{B43473BE-790D-477E-BD66-68006B9E107E}" type="sibTrans" cxnId="{FF3ACB98-47FA-4C36-9B83-E3DCADF862A8}">
      <dgm:prSet/>
      <dgm:spPr/>
      <dgm:t>
        <a:bodyPr/>
        <a:lstStyle/>
        <a:p>
          <a:endParaRPr lang="en-US"/>
        </a:p>
      </dgm:t>
    </dgm:pt>
    <dgm:pt modelId="{7128A9CA-BC92-4DBA-B098-099053718068}">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a:t>
          </a:r>
        </a:p>
      </dgm:t>
    </dgm:pt>
    <dgm:pt modelId="{93FEDEC2-32EC-4A5C-8025-8E1C464DE875}" type="parTrans" cxnId="{5223167D-9953-4309-9442-CA9A70EB46D4}">
      <dgm:prSet/>
      <dgm:spPr/>
      <dgm:t>
        <a:bodyPr/>
        <a:lstStyle/>
        <a:p>
          <a:endParaRPr lang="en-US"/>
        </a:p>
      </dgm:t>
    </dgm:pt>
    <dgm:pt modelId="{3535868B-83B6-40DC-9648-746CDBB1F2A0}" type="sibTrans" cxnId="{5223167D-9953-4309-9442-CA9A70EB46D4}">
      <dgm:prSet/>
      <dgm:spPr/>
      <dgm:t>
        <a:bodyPr/>
        <a:lstStyle/>
        <a:p>
          <a:endParaRPr lang="en-US"/>
        </a:p>
      </dgm:t>
    </dgm:pt>
    <dgm:pt modelId="{A38E22C9-B1F6-4C11-AA97-DA1BE8353508}">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a:t>
          </a:r>
        </a:p>
      </dgm:t>
    </dgm:pt>
    <dgm:pt modelId="{D6DC62B6-0698-4BBE-8355-EFE2DF8DE735}" type="parTrans" cxnId="{DB36DD8C-53CF-4D5D-8515-0B8130660285}">
      <dgm:prSet/>
      <dgm:spPr/>
      <dgm:t>
        <a:bodyPr/>
        <a:lstStyle/>
        <a:p>
          <a:endParaRPr lang="en-US"/>
        </a:p>
      </dgm:t>
    </dgm:pt>
    <dgm:pt modelId="{EA61DBDB-ECFA-45D4-B245-61D0193B9695}" type="sibTrans" cxnId="{DB36DD8C-53CF-4D5D-8515-0B8130660285}">
      <dgm:prSet/>
      <dgm:spPr/>
      <dgm:t>
        <a:bodyPr/>
        <a:lstStyle/>
        <a:p>
          <a:endParaRPr lang="en-US"/>
        </a:p>
      </dgm:t>
    </dgm:pt>
    <dgm:pt modelId="{9266DF56-50D7-413B-98BE-BDD9B6818F7A}">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a:t>
          </a:r>
        </a:p>
      </dgm:t>
    </dgm:pt>
    <dgm:pt modelId="{95818E78-EE0A-42DA-8E86-66B065822B5D}" type="parTrans" cxnId="{9CE01E62-87AF-486E-8199-AE7A569F103C}">
      <dgm:prSet/>
      <dgm:spPr/>
      <dgm:t>
        <a:bodyPr/>
        <a:lstStyle/>
        <a:p>
          <a:endParaRPr lang="en-US"/>
        </a:p>
      </dgm:t>
    </dgm:pt>
    <dgm:pt modelId="{9D0C7A01-C3D0-49CE-8964-DCC911785E71}" type="sibTrans" cxnId="{9CE01E62-87AF-486E-8199-AE7A569F103C}">
      <dgm:prSet/>
      <dgm:spPr/>
      <dgm:t>
        <a:bodyPr/>
        <a:lstStyle/>
        <a:p>
          <a:endParaRPr lang="en-US"/>
        </a:p>
      </dgm:t>
    </dgm:pt>
    <dgm:pt modelId="{43F39043-574C-48C7-9064-EC57325107BF}">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a:t>
          </a:r>
        </a:p>
      </dgm:t>
    </dgm:pt>
    <dgm:pt modelId="{DDB02202-C3B8-4664-97BF-76081202DE16}" type="parTrans" cxnId="{B3060A81-7F02-49DF-B64F-749CC3BBC015}">
      <dgm:prSet/>
      <dgm:spPr/>
      <dgm:t>
        <a:bodyPr/>
        <a:lstStyle/>
        <a:p>
          <a:endParaRPr lang="en-US"/>
        </a:p>
      </dgm:t>
    </dgm:pt>
    <dgm:pt modelId="{2B9E4ECC-8F28-4B0C-865B-8CD71B90E996}" type="sibTrans" cxnId="{B3060A81-7F02-49DF-B64F-749CC3BBC015}">
      <dgm:prSet/>
      <dgm:spPr/>
      <dgm:t>
        <a:bodyPr/>
        <a:lstStyle/>
        <a:p>
          <a:endParaRPr lang="en-US"/>
        </a:p>
      </dgm:t>
    </dgm:pt>
    <dgm:pt modelId="{AE632157-1838-460D-966D-F68A39928BFB}">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a:t>
          </a:r>
        </a:p>
      </dgm:t>
    </dgm:pt>
    <dgm:pt modelId="{9F1030A1-0826-402C-A86B-4036410FD253}" type="parTrans" cxnId="{8F232539-A18C-40A1-BEE9-8573C813DE2B}">
      <dgm:prSet/>
      <dgm:spPr/>
      <dgm:t>
        <a:bodyPr/>
        <a:lstStyle/>
        <a:p>
          <a:endParaRPr lang="en-US"/>
        </a:p>
      </dgm:t>
    </dgm:pt>
    <dgm:pt modelId="{59DD5114-671B-4053-9920-00AAED873219}" type="sibTrans" cxnId="{8F232539-A18C-40A1-BEE9-8573C813DE2B}">
      <dgm:prSet/>
      <dgm:spPr/>
      <dgm:t>
        <a:bodyPr/>
        <a:lstStyle/>
        <a:p>
          <a:endParaRPr lang="en-US"/>
        </a:p>
      </dgm:t>
    </dgm:pt>
    <dgm:pt modelId="{2B5A8253-8260-4BAF-9A24-3A22DF38EDF0}">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endParaRPr lang="en-US" sz="1400" kern="1200" dirty="0">
            <a:solidFill>
              <a:prstClr val="black">
                <a:hueOff val="0"/>
                <a:satOff val="0"/>
                <a:lumOff val="0"/>
                <a:alphaOff val="0"/>
              </a:prstClr>
            </a:solidFill>
            <a:latin typeface="Calibri" panose="020F0502020204030204"/>
            <a:ea typeface="+mn-ea"/>
            <a:cs typeface="+mn-cs"/>
          </a:endParaRPr>
        </a:p>
      </dgm:t>
    </dgm:pt>
    <dgm:pt modelId="{769DD663-5257-4354-AD6F-0A714E0D92D0}" type="parTrans" cxnId="{985A88CC-2FA6-4A9B-A5C7-554CB234681B}">
      <dgm:prSet/>
      <dgm:spPr/>
      <dgm:t>
        <a:bodyPr/>
        <a:lstStyle/>
        <a:p>
          <a:endParaRPr lang="en-US"/>
        </a:p>
      </dgm:t>
    </dgm:pt>
    <dgm:pt modelId="{157159E6-AC9B-4253-81C4-E4DA68916EB8}" type="sibTrans" cxnId="{985A88CC-2FA6-4A9B-A5C7-554CB234681B}">
      <dgm:prSet/>
      <dgm:spPr/>
      <dgm:t>
        <a:bodyPr/>
        <a:lstStyle/>
        <a:p>
          <a:endParaRPr lang="en-US"/>
        </a:p>
      </dgm:t>
    </dgm:pt>
    <dgm:pt modelId="{637BCC1E-3678-4AB6-B5C7-3A4EFA4B295E}">
      <dgm:prSet phldrT="[Tekst]" custT="1"/>
      <dgm:spPr/>
      <dgm:t>
        <a:bodyPr/>
        <a:lstStyle/>
        <a:p>
          <a:r>
            <a:rPr lang="en-US" sz="1400" dirty="0"/>
            <a:t>-</a:t>
          </a:r>
        </a:p>
      </dgm:t>
    </dgm:pt>
    <dgm:pt modelId="{64FAE610-BBAB-4627-B9F9-92ED50C58A44}" type="parTrans" cxnId="{4A76D66D-AF15-4DE5-9E07-64B251C1184C}">
      <dgm:prSet/>
      <dgm:spPr/>
      <dgm:t>
        <a:bodyPr/>
        <a:lstStyle/>
        <a:p>
          <a:endParaRPr lang="en-US"/>
        </a:p>
      </dgm:t>
    </dgm:pt>
    <dgm:pt modelId="{1DD09478-15CF-43DC-908C-D621A37F1890}" type="sibTrans" cxnId="{4A76D66D-AF15-4DE5-9E07-64B251C1184C}">
      <dgm:prSet/>
      <dgm:spPr/>
      <dgm:t>
        <a:bodyPr/>
        <a:lstStyle/>
        <a:p>
          <a:endParaRPr lang="en-US"/>
        </a:p>
      </dgm:t>
    </dgm:pt>
    <dgm:pt modelId="{50BF59D2-D903-4BCB-9EF4-66F5D3609496}">
      <dgm:prSet phldrT="[Tekst]" custT="1"/>
      <dgm:spPr/>
      <dgm:t>
        <a:bodyPr/>
        <a:lstStyle/>
        <a:p>
          <a:r>
            <a:rPr lang="en-US" sz="1400" dirty="0"/>
            <a:t>-</a:t>
          </a:r>
        </a:p>
      </dgm:t>
    </dgm:pt>
    <dgm:pt modelId="{60EF317A-AFE3-4D72-9C29-F70A09151CC3}" type="parTrans" cxnId="{571D4331-9642-4D5E-8DF8-F4A54BDF1A64}">
      <dgm:prSet/>
      <dgm:spPr/>
      <dgm:t>
        <a:bodyPr/>
        <a:lstStyle/>
        <a:p>
          <a:endParaRPr lang="en-US"/>
        </a:p>
      </dgm:t>
    </dgm:pt>
    <dgm:pt modelId="{24EB16D5-F261-46A3-A499-EED3C92FA9C6}" type="sibTrans" cxnId="{571D4331-9642-4D5E-8DF8-F4A54BDF1A64}">
      <dgm:prSet/>
      <dgm:spPr/>
      <dgm:t>
        <a:bodyPr/>
        <a:lstStyle/>
        <a:p>
          <a:endParaRPr lang="en-US"/>
        </a:p>
      </dgm:t>
    </dgm:pt>
    <dgm:pt modelId="{2BFE29F9-ACE8-424A-B35F-B128B8579AE0}">
      <dgm:prSet phldrT="[Tekst]" custT="1"/>
      <dgm:spPr/>
      <dgm:t>
        <a:bodyPr/>
        <a:lstStyle/>
        <a:p>
          <a:r>
            <a:rPr lang="en-US" sz="1400" dirty="0"/>
            <a:t>-</a:t>
          </a:r>
        </a:p>
      </dgm:t>
    </dgm:pt>
    <dgm:pt modelId="{DE7FF034-6803-4067-9235-FDCDC19C813D}" type="parTrans" cxnId="{F5D6D358-350E-449A-99F0-B3B2A418196C}">
      <dgm:prSet/>
      <dgm:spPr/>
      <dgm:t>
        <a:bodyPr/>
        <a:lstStyle/>
        <a:p>
          <a:endParaRPr lang="en-US"/>
        </a:p>
      </dgm:t>
    </dgm:pt>
    <dgm:pt modelId="{EE552170-24AA-442F-A44E-FC79F1AB1CFF}" type="sibTrans" cxnId="{F5D6D358-350E-449A-99F0-B3B2A418196C}">
      <dgm:prSet/>
      <dgm:spPr/>
      <dgm:t>
        <a:bodyPr/>
        <a:lstStyle/>
        <a:p>
          <a:endParaRPr lang="en-US"/>
        </a:p>
      </dgm:t>
    </dgm:pt>
    <dgm:pt modelId="{9DCE10D0-6E96-4E4B-B9A3-91E7A91B9DB2}" type="pres">
      <dgm:prSet presAssocID="{572651D0-BC9E-4EB0-9E34-E01919E04293}" presName="Name0" presStyleCnt="0">
        <dgm:presLayoutVars>
          <dgm:dir/>
          <dgm:animLvl val="lvl"/>
          <dgm:resizeHandles val="exact"/>
        </dgm:presLayoutVars>
      </dgm:prSet>
      <dgm:spPr/>
    </dgm:pt>
    <dgm:pt modelId="{8D29670C-CE08-4A2D-A632-7D8610C84DA8}" type="pres">
      <dgm:prSet presAssocID="{AC02D5DE-D532-411A-ABE9-D3B1BA17155D}" presName="composite" presStyleCnt="0"/>
      <dgm:spPr/>
    </dgm:pt>
    <dgm:pt modelId="{285BE1BE-42AF-4C26-9E5B-3C630B63D3F3}" type="pres">
      <dgm:prSet presAssocID="{AC02D5DE-D532-411A-ABE9-D3B1BA17155D}" presName="parTx" presStyleLbl="alignNode1" presStyleIdx="0" presStyleCnt="3">
        <dgm:presLayoutVars>
          <dgm:chMax val="0"/>
          <dgm:chPref val="0"/>
          <dgm:bulletEnabled val="1"/>
        </dgm:presLayoutVars>
      </dgm:prSet>
      <dgm:spPr>
        <a:xfrm>
          <a:off x="2041" y="1150866"/>
          <a:ext cx="1990829" cy="796331"/>
        </a:xfrm>
        <a:prstGeom prst="rect">
          <a:avLst/>
        </a:prstGeom>
      </dgm:spPr>
    </dgm:pt>
    <dgm:pt modelId="{5F4740D0-F318-4888-9B02-1FA2EB0483F7}" type="pres">
      <dgm:prSet presAssocID="{AC02D5DE-D532-411A-ABE9-D3B1BA17155D}" presName="desTx" presStyleLbl="alignAccFollowNode1" presStyleIdx="0" presStyleCnt="3">
        <dgm:presLayoutVars>
          <dgm:bulletEnabled val="1"/>
        </dgm:presLayoutVars>
      </dgm:prSet>
      <dgm:spPr/>
    </dgm:pt>
    <dgm:pt modelId="{1C952D02-9952-4997-A698-AF1543ADFEDB}" type="pres">
      <dgm:prSet presAssocID="{23D1B42D-BE3B-42EE-8FC7-99EB8190F875}" presName="space" presStyleCnt="0"/>
      <dgm:spPr/>
    </dgm:pt>
    <dgm:pt modelId="{742BB4B9-2FE0-42B6-AF76-807E784FB432}" type="pres">
      <dgm:prSet presAssocID="{E2DEA3B8-0CD7-4EEE-BC8B-D5434DEDCF18}" presName="composite" presStyleCnt="0"/>
      <dgm:spPr/>
    </dgm:pt>
    <dgm:pt modelId="{B4DBAEB3-5CF8-435A-A533-1827275257C2}" type="pres">
      <dgm:prSet presAssocID="{E2DEA3B8-0CD7-4EEE-BC8B-D5434DEDCF18}" presName="parTx" presStyleLbl="alignNode1" presStyleIdx="1" presStyleCnt="3">
        <dgm:presLayoutVars>
          <dgm:chMax val="0"/>
          <dgm:chPref val="0"/>
          <dgm:bulletEnabled val="1"/>
        </dgm:presLayoutVars>
      </dgm:prSet>
      <dgm:spPr>
        <a:xfrm>
          <a:off x="2271586" y="1357872"/>
          <a:ext cx="1990829" cy="777600"/>
        </a:xfrm>
        <a:prstGeom prst="rect">
          <a:avLst/>
        </a:prstGeom>
      </dgm:spPr>
    </dgm:pt>
    <dgm:pt modelId="{3460F5B7-180B-4EB5-870D-37C98775B181}" type="pres">
      <dgm:prSet presAssocID="{E2DEA3B8-0CD7-4EEE-BC8B-D5434DEDCF18}" presName="desTx" presStyleLbl="alignAccFollowNode1" presStyleIdx="1" presStyleCnt="3">
        <dgm:presLayoutVars>
          <dgm:bulletEnabled val="1"/>
        </dgm:presLayoutVars>
      </dgm:prSet>
      <dgm:spPr>
        <a:xfrm>
          <a:off x="2271586" y="1947198"/>
          <a:ext cx="1990829" cy="1581120"/>
        </a:xfrm>
        <a:prstGeom prst="rect">
          <a:avLst/>
        </a:prstGeom>
      </dgm:spPr>
    </dgm:pt>
    <dgm:pt modelId="{1E4900F0-4F48-4BA7-B879-01A3DEFE2CBD}" type="pres">
      <dgm:prSet presAssocID="{669B7C79-3A98-4C15-B58F-5381C283F6A8}" presName="space" presStyleCnt="0"/>
      <dgm:spPr/>
    </dgm:pt>
    <dgm:pt modelId="{60240255-F351-4000-8416-2CB5ED795B19}" type="pres">
      <dgm:prSet presAssocID="{334BDACE-C77F-4C5E-9C66-07D3D3A2CE1B}" presName="composite" presStyleCnt="0"/>
      <dgm:spPr/>
    </dgm:pt>
    <dgm:pt modelId="{E245078B-0B35-4ED5-8781-7758CC0C8318}" type="pres">
      <dgm:prSet presAssocID="{334BDACE-C77F-4C5E-9C66-07D3D3A2CE1B}" presName="parTx" presStyleLbl="alignNode1" presStyleIdx="2" presStyleCnt="3">
        <dgm:presLayoutVars>
          <dgm:chMax val="0"/>
          <dgm:chPref val="0"/>
          <dgm:bulletEnabled val="1"/>
        </dgm:presLayoutVars>
      </dgm:prSet>
      <dgm:spPr/>
    </dgm:pt>
    <dgm:pt modelId="{A89D1892-6C03-4B8F-BCBE-B6EC6B6494C4}" type="pres">
      <dgm:prSet presAssocID="{334BDACE-C77F-4C5E-9C66-07D3D3A2CE1B}" presName="desTx" presStyleLbl="alignAccFollowNode1" presStyleIdx="2" presStyleCnt="3" custLinFactNeighborX="6000" custLinFactNeighborY="-648">
        <dgm:presLayoutVars>
          <dgm:bulletEnabled val="1"/>
        </dgm:presLayoutVars>
      </dgm:prSet>
      <dgm:spPr>
        <a:xfrm>
          <a:off x="4541132" y="1947198"/>
          <a:ext cx="1990829" cy="1581120"/>
        </a:xfrm>
        <a:prstGeom prst="rect">
          <a:avLst/>
        </a:prstGeom>
      </dgm:spPr>
    </dgm:pt>
  </dgm:ptLst>
  <dgm:cxnLst>
    <dgm:cxn modelId="{1F3F0506-7CE9-4569-9991-C882510C0D46}" srcId="{334BDACE-C77F-4C5E-9C66-07D3D3A2CE1B}" destId="{440B5E76-7886-4ECD-9990-16405A810ABE}" srcOrd="2" destOrd="0" parTransId="{9B329D2F-E13C-49A8-993D-C4BC7D225F84}" sibTransId="{1459F63B-2A0E-4DA0-A3C4-8A9775F5F01C}"/>
    <dgm:cxn modelId="{6E3FBD09-A1B5-4438-8BDE-811EAE42B518}" type="presOf" srcId="{3E82962D-1A1C-4CEA-9A6C-2A818367894C}" destId="{A89D1892-6C03-4B8F-BCBE-B6EC6B6494C4}" srcOrd="0" destOrd="0" presId="urn:microsoft.com/office/officeart/2005/8/layout/hList1"/>
    <dgm:cxn modelId="{5316960B-CB1A-4718-BC32-CFF0BAF47C51}" type="presOf" srcId="{33108605-23E2-4FB3-9B2E-A3A1A8100964}" destId="{3460F5B7-180B-4EB5-870D-37C98775B181}" srcOrd="0" destOrd="1" presId="urn:microsoft.com/office/officeart/2005/8/layout/hList1"/>
    <dgm:cxn modelId="{39E0A01B-4639-4326-A31A-E0C0C75A5BBE}" type="presOf" srcId="{4D933101-6104-4259-BB88-E41C16E75ABB}" destId="{5F4740D0-F318-4888-9B02-1FA2EB0483F7}" srcOrd="0" destOrd="0" presId="urn:microsoft.com/office/officeart/2005/8/layout/hList1"/>
    <dgm:cxn modelId="{9875B221-6832-4459-B7E4-04ABDA3E635C}" type="presOf" srcId="{2BFE29F9-ACE8-424A-B35F-B128B8579AE0}" destId="{5F4740D0-F318-4888-9B02-1FA2EB0483F7}" srcOrd="0" destOrd="6" presId="urn:microsoft.com/office/officeart/2005/8/layout/hList1"/>
    <dgm:cxn modelId="{571D4331-9642-4D5E-8DF8-F4A54BDF1A64}" srcId="{AC02D5DE-D532-411A-ABE9-D3B1BA17155D}" destId="{50BF59D2-D903-4BCB-9EF4-66F5D3609496}" srcOrd="5" destOrd="0" parTransId="{60EF317A-AFE3-4D72-9C29-F70A09151CC3}" sibTransId="{24EB16D5-F261-46A3-A499-EED3C92FA9C6}"/>
    <dgm:cxn modelId="{C2B50937-DC17-4E54-A436-4B5F1F9D6DCD}" srcId="{E2DEA3B8-0CD7-4EEE-BC8B-D5434DEDCF18}" destId="{87FA96C0-1BDE-4BBB-B68A-0C72B45DF3AE}" srcOrd="0" destOrd="0" parTransId="{22779461-6CC5-433B-8B52-DD447DD3D8DC}" sibTransId="{75C10BEA-BE22-4620-96D4-589705C74873}"/>
    <dgm:cxn modelId="{51F45F37-7A62-4F19-A588-1C2815145253}" type="presOf" srcId="{572651D0-BC9E-4EB0-9E34-E01919E04293}" destId="{9DCE10D0-6E96-4E4B-B9A3-91E7A91B9DB2}" srcOrd="0" destOrd="0" presId="urn:microsoft.com/office/officeart/2005/8/layout/hList1"/>
    <dgm:cxn modelId="{8F232539-A18C-40A1-BEE9-8573C813DE2B}" srcId="{E2DEA3B8-0CD7-4EEE-BC8B-D5434DEDCF18}" destId="{AE632157-1838-460D-966D-F68A39928BFB}" srcOrd="5" destOrd="0" parTransId="{9F1030A1-0826-402C-A86B-4036410FD253}" sibTransId="{59DD5114-671B-4053-9920-00AAED873219}"/>
    <dgm:cxn modelId="{54EB363E-C938-4EB2-B59F-5CAC3BEA3CAA}" srcId="{E2DEA3B8-0CD7-4EEE-BC8B-D5434DEDCF18}" destId="{33108605-23E2-4FB3-9B2E-A3A1A8100964}" srcOrd="1" destOrd="0" parTransId="{17CAA748-4A9E-4641-9F58-8F26B154C4ED}" sibTransId="{1172807D-8C01-4458-B47E-B6AB25A652C0}"/>
    <dgm:cxn modelId="{99A6BC5E-F5B5-4E6A-A984-19B5FB0DCC12}" type="presOf" srcId="{FA1740B9-23C7-4FD5-9FD3-5832D11F8F93}" destId="{A89D1892-6C03-4B8F-BCBE-B6EC6B6494C4}" srcOrd="0" destOrd="6" presId="urn:microsoft.com/office/officeart/2005/8/layout/hList1"/>
    <dgm:cxn modelId="{9CE01E62-87AF-486E-8199-AE7A569F103C}" srcId="{E2DEA3B8-0CD7-4EEE-BC8B-D5434DEDCF18}" destId="{9266DF56-50D7-413B-98BE-BDD9B6818F7A}" srcOrd="3" destOrd="0" parTransId="{95818E78-EE0A-42DA-8E86-66B065822B5D}" sibTransId="{9D0C7A01-C3D0-49CE-8964-DCC911785E71}"/>
    <dgm:cxn modelId="{7CFE7164-CA31-4388-9311-057F0208827E}" type="presOf" srcId="{726836CD-6C67-4858-982C-F3FD987ADAA1}" destId="{A89D1892-6C03-4B8F-BCBE-B6EC6B6494C4}" srcOrd="0" destOrd="1" presId="urn:microsoft.com/office/officeart/2005/8/layout/hList1"/>
    <dgm:cxn modelId="{DEA42045-C1B0-43BA-B4EF-A7D324E4857D}" type="presOf" srcId="{AE632157-1838-460D-966D-F68A39928BFB}" destId="{3460F5B7-180B-4EB5-870D-37C98775B181}" srcOrd="0" destOrd="5" presId="urn:microsoft.com/office/officeart/2005/8/layout/hList1"/>
    <dgm:cxn modelId="{02E7AF65-BA6D-457F-BBA8-A766511B7C65}" type="presOf" srcId="{9266DF56-50D7-413B-98BE-BDD9B6818F7A}" destId="{3460F5B7-180B-4EB5-870D-37C98775B181}" srcOrd="0" destOrd="3" presId="urn:microsoft.com/office/officeart/2005/8/layout/hList1"/>
    <dgm:cxn modelId="{9AB1F146-5C75-4A6B-9B98-788160785087}" srcId="{334BDACE-C77F-4C5E-9C66-07D3D3A2CE1B}" destId="{904FEBFA-255B-46DE-BE3A-58DCA82FC673}" srcOrd="4" destOrd="0" parTransId="{5803EEC1-93E2-46F3-B67D-957E7370D71E}" sibTransId="{5F1D6D74-07CA-4D75-9C65-90CE741BA389}"/>
    <dgm:cxn modelId="{072ED868-107F-46D6-A368-12688F6760F7}" srcId="{572651D0-BC9E-4EB0-9E34-E01919E04293}" destId="{E2DEA3B8-0CD7-4EEE-BC8B-D5434DEDCF18}" srcOrd="1" destOrd="0" parTransId="{3CA9388F-6F4D-4DB4-889D-2A487BFFF00F}" sibTransId="{669B7C79-3A98-4C15-B58F-5381C283F6A8}"/>
    <dgm:cxn modelId="{EACA0E4A-A4A0-42DB-B1CD-6E5AB54D9E99}" type="presOf" srcId="{50BF59D2-D903-4BCB-9EF4-66F5D3609496}" destId="{5F4740D0-F318-4888-9B02-1FA2EB0483F7}" srcOrd="0" destOrd="5" presId="urn:microsoft.com/office/officeart/2005/8/layout/hList1"/>
    <dgm:cxn modelId="{8539434C-06E5-4FF2-A08F-D7A5DEE8E2CE}" type="presOf" srcId="{AFE67D9B-E569-4817-8737-4A4CA08B67DE}" destId="{3460F5B7-180B-4EB5-870D-37C98775B181}" srcOrd="0" destOrd="2" presId="urn:microsoft.com/office/officeart/2005/8/layout/hList1"/>
    <dgm:cxn modelId="{4A76D66D-AF15-4DE5-9E07-64B251C1184C}" srcId="{AC02D5DE-D532-411A-ABE9-D3B1BA17155D}" destId="{637BCC1E-3678-4AB6-B5C7-3A4EFA4B295E}" srcOrd="4" destOrd="0" parTransId="{64FAE610-BBAB-4627-B9F9-92ED50C58A44}" sibTransId="{1DD09478-15CF-43DC-908C-D621A37F1890}"/>
    <dgm:cxn modelId="{CB80E14D-54B0-4901-8905-E10C44E08FC6}" srcId="{334BDACE-C77F-4C5E-9C66-07D3D3A2CE1B}" destId="{F25D3944-6F94-4052-A8E3-38D1B78CDED4}" srcOrd="10" destOrd="0" parTransId="{FD895D14-2B0F-4B40-8000-328BD8E66EAE}" sibTransId="{AFE72350-E070-48BD-8BB5-709F9C6692BA}"/>
    <dgm:cxn modelId="{5B9C3F4E-A869-433B-844D-5E0576A0A440}" srcId="{572651D0-BC9E-4EB0-9E34-E01919E04293}" destId="{AC02D5DE-D532-411A-ABE9-D3B1BA17155D}" srcOrd="0" destOrd="0" parTransId="{DA3C6098-A72E-45CB-B20D-1EA2F13C5B7E}" sibTransId="{23D1B42D-BE3B-42EE-8FC7-99EB8190F875}"/>
    <dgm:cxn modelId="{B96B954F-5E74-4566-9125-C30775A92C0D}" type="presOf" srcId="{637BCC1E-3678-4AB6-B5C7-3A4EFA4B295E}" destId="{5F4740D0-F318-4888-9B02-1FA2EB0483F7}" srcOrd="0" destOrd="4" presId="urn:microsoft.com/office/officeart/2005/8/layout/hList1"/>
    <dgm:cxn modelId="{270ED56F-391E-4594-A9E8-F28CCE5A0F0E}" srcId="{334BDACE-C77F-4C5E-9C66-07D3D3A2CE1B}" destId="{C1116561-B442-4FD2-9885-5452D87E2CB0}" srcOrd="5" destOrd="0" parTransId="{DDC95E8B-B67F-4674-846B-467E77C8868E}" sibTransId="{FA36306B-2C83-44CA-873A-DD09430C4CD6}"/>
    <dgm:cxn modelId="{965E5D53-A6BA-4128-9D31-55B099BEB1A9}" srcId="{334BDACE-C77F-4C5E-9C66-07D3D3A2CE1B}" destId="{14393D5B-FD33-47BE-8F0C-3FC19880AF25}" srcOrd="7" destOrd="0" parTransId="{D827D38C-7049-4B90-A539-FBD460BA5F87}" sibTransId="{A226865A-2E5A-457B-B489-3D3D8DAD777F}"/>
    <dgm:cxn modelId="{F5D6D358-350E-449A-99F0-B3B2A418196C}" srcId="{AC02D5DE-D532-411A-ABE9-D3B1BA17155D}" destId="{2BFE29F9-ACE8-424A-B35F-B128B8579AE0}" srcOrd="6" destOrd="0" parTransId="{DE7FF034-6803-4067-9235-FDCDC19C813D}" sibTransId="{EE552170-24AA-442F-A44E-FC79F1AB1CFF}"/>
    <dgm:cxn modelId="{C231627B-0907-4A70-BAD3-DAD0D07E1CF0}" type="presOf" srcId="{C1116561-B442-4FD2-9885-5452D87E2CB0}" destId="{A89D1892-6C03-4B8F-BCBE-B6EC6B6494C4}" srcOrd="0" destOrd="5" presId="urn:microsoft.com/office/officeart/2005/8/layout/hList1"/>
    <dgm:cxn modelId="{5223167D-9953-4309-9442-CA9A70EB46D4}" srcId="{334BDACE-C77F-4C5E-9C66-07D3D3A2CE1B}" destId="{7128A9CA-BC92-4DBA-B098-099053718068}" srcOrd="8" destOrd="0" parTransId="{93FEDEC2-32EC-4A5C-8025-8E1C464DE875}" sibTransId="{3535868B-83B6-40DC-9648-746CDBB1F2A0}"/>
    <dgm:cxn modelId="{B3060A81-7F02-49DF-B64F-749CC3BBC015}" srcId="{E2DEA3B8-0CD7-4EEE-BC8B-D5434DEDCF18}" destId="{43F39043-574C-48C7-9064-EC57325107BF}" srcOrd="4" destOrd="0" parTransId="{DDB02202-C3B8-4664-97BF-76081202DE16}" sibTransId="{2B9E4ECC-8F28-4B0C-865B-8CD71B90E996}"/>
    <dgm:cxn modelId="{22177581-530D-4CEB-B042-B2E64B395A03}" type="presOf" srcId="{E660C107-F29E-41EF-98D0-B34D2468D8BC}" destId="{5F4740D0-F318-4888-9B02-1FA2EB0483F7}" srcOrd="0" destOrd="2" presId="urn:microsoft.com/office/officeart/2005/8/layout/hList1"/>
    <dgm:cxn modelId="{570E7084-8275-4FAF-B117-8D819C831B73}" type="presOf" srcId="{43F39043-574C-48C7-9064-EC57325107BF}" destId="{3460F5B7-180B-4EB5-870D-37C98775B181}" srcOrd="0" destOrd="4" presId="urn:microsoft.com/office/officeart/2005/8/layout/hList1"/>
    <dgm:cxn modelId="{659DF088-5299-444E-B339-2E2DC450290D}" srcId="{334BDACE-C77F-4C5E-9C66-07D3D3A2CE1B}" destId="{FA1740B9-23C7-4FD5-9FD3-5832D11F8F93}" srcOrd="6" destOrd="0" parTransId="{573D8981-6F49-47FB-9A33-02A2B2A17CFF}" sibTransId="{C9ACEE0C-2881-4775-84A4-BA47CB5B9405}"/>
    <dgm:cxn modelId="{A76EFB89-D1DC-417B-BDCA-11D0468E7BC9}" type="presOf" srcId="{440B5E76-7886-4ECD-9990-16405A810ABE}" destId="{A89D1892-6C03-4B8F-BCBE-B6EC6B6494C4}" srcOrd="0" destOrd="2" presId="urn:microsoft.com/office/officeart/2005/8/layout/hList1"/>
    <dgm:cxn modelId="{DB36DD8C-53CF-4D5D-8515-0B8130660285}" srcId="{334BDACE-C77F-4C5E-9C66-07D3D3A2CE1B}" destId="{A38E22C9-B1F6-4C11-AA97-DA1BE8353508}" srcOrd="9" destOrd="0" parTransId="{D6DC62B6-0698-4BBE-8355-EFE2DF8DE735}" sibTransId="{EA61DBDB-ECFA-45D4-B245-61D0193B9695}"/>
    <dgm:cxn modelId="{682AE88D-86E0-4517-BCC9-E3A64B020F03}" type="presOf" srcId="{549BF3B7-657C-48C3-8AC3-DBA066556798}" destId="{5F4740D0-F318-4888-9B02-1FA2EB0483F7}" srcOrd="0" destOrd="3" presId="urn:microsoft.com/office/officeart/2005/8/layout/hList1"/>
    <dgm:cxn modelId="{AB0D0091-6454-42AD-A68C-3A43B59F3AA4}" srcId="{AC02D5DE-D532-411A-ABE9-D3B1BA17155D}" destId="{E660C107-F29E-41EF-98D0-B34D2468D8BC}" srcOrd="2" destOrd="0" parTransId="{B9C92344-A8EE-403B-8530-46EE53EC7935}" sibTransId="{9BE2406F-FBB0-4019-AEA2-CF625DB8D967}"/>
    <dgm:cxn modelId="{B4B50193-2A7E-492C-9B0B-5ADC59AA05EF}" type="presOf" srcId="{87FA96C0-1BDE-4BBB-B68A-0C72B45DF3AE}" destId="{3460F5B7-180B-4EB5-870D-37C98775B181}" srcOrd="0" destOrd="0" presId="urn:microsoft.com/office/officeart/2005/8/layout/hList1"/>
    <dgm:cxn modelId="{6B0A4894-DAF3-45F8-AD00-6CC5AA548ABB}" srcId="{AC02D5DE-D532-411A-ABE9-D3B1BA17155D}" destId="{549BF3B7-657C-48C3-8AC3-DBA066556798}" srcOrd="3" destOrd="0" parTransId="{EE67D958-E6E9-460A-BE91-AFE22279B640}" sibTransId="{EA79B536-4B5F-4174-A608-EC78C9BB9FF0}"/>
    <dgm:cxn modelId="{FF3ACB98-47FA-4C36-9B83-E3DCADF862A8}" srcId="{E2DEA3B8-0CD7-4EEE-BC8B-D5434DEDCF18}" destId="{AFE67D9B-E569-4817-8737-4A4CA08B67DE}" srcOrd="2" destOrd="0" parTransId="{74535DA8-A08B-4F42-9653-1220B4105244}" sibTransId="{B43473BE-790D-477E-BD66-68006B9E107E}"/>
    <dgm:cxn modelId="{8E712AAE-6EC9-4C8B-A08A-A4166E2223FD}" type="presOf" srcId="{F25D3944-6F94-4052-A8E3-38D1B78CDED4}" destId="{A89D1892-6C03-4B8F-BCBE-B6EC6B6494C4}" srcOrd="0" destOrd="10" presId="urn:microsoft.com/office/officeart/2005/8/layout/hList1"/>
    <dgm:cxn modelId="{0B85A4AF-D0FF-4095-84A8-7524CAF8C0A8}" type="presOf" srcId="{A38E22C9-B1F6-4C11-AA97-DA1BE8353508}" destId="{A89D1892-6C03-4B8F-BCBE-B6EC6B6494C4}" srcOrd="0" destOrd="9" presId="urn:microsoft.com/office/officeart/2005/8/layout/hList1"/>
    <dgm:cxn modelId="{4C1CE8B1-9CC6-4159-B93F-90EC11B81667}" type="presOf" srcId="{904FEBFA-255B-46DE-BE3A-58DCA82FC673}" destId="{A89D1892-6C03-4B8F-BCBE-B6EC6B6494C4}" srcOrd="0" destOrd="4" presId="urn:microsoft.com/office/officeart/2005/8/layout/hList1"/>
    <dgm:cxn modelId="{6F269BBD-CA38-48EC-9E97-0C8FA811982B}" type="presOf" srcId="{E2DEA3B8-0CD7-4EEE-BC8B-D5434DEDCF18}" destId="{B4DBAEB3-5CF8-435A-A533-1827275257C2}" srcOrd="0" destOrd="0" presId="urn:microsoft.com/office/officeart/2005/8/layout/hList1"/>
    <dgm:cxn modelId="{E8E83EC2-4FA4-4F36-BFF3-BCA876DC3CEB}" srcId="{AC02D5DE-D532-411A-ABE9-D3B1BA17155D}" destId="{BBB66565-984B-41A5-8F31-0CEF7A2149BC}" srcOrd="1" destOrd="0" parTransId="{458CC475-2A58-467C-9671-6DAF943E2B4B}" sibTransId="{2C10F0B5-C78D-4752-B9BE-A7F1F8220148}"/>
    <dgm:cxn modelId="{B200CDC2-9BDE-4F35-AE95-905C887E72BE}" type="presOf" srcId="{7128A9CA-BC92-4DBA-B098-099053718068}" destId="{A89D1892-6C03-4B8F-BCBE-B6EC6B6494C4}" srcOrd="0" destOrd="8" presId="urn:microsoft.com/office/officeart/2005/8/layout/hList1"/>
    <dgm:cxn modelId="{86175ECC-9C15-4494-9EED-FBEB501BAB2F}" srcId="{AC02D5DE-D532-411A-ABE9-D3B1BA17155D}" destId="{4D933101-6104-4259-BB88-E41C16E75ABB}" srcOrd="0" destOrd="0" parTransId="{8A1F4325-8DAC-4260-B8DA-9F9E351CA320}" sibTransId="{07D01EF8-0F6D-4965-A2C5-3797726315EA}"/>
    <dgm:cxn modelId="{985A88CC-2FA6-4A9B-A5C7-554CB234681B}" srcId="{E2DEA3B8-0CD7-4EEE-BC8B-D5434DEDCF18}" destId="{2B5A8253-8260-4BAF-9A24-3A22DF38EDF0}" srcOrd="6" destOrd="0" parTransId="{769DD663-5257-4354-AD6F-0A714E0D92D0}" sibTransId="{157159E6-AC9B-4253-81C4-E4DA68916EB8}"/>
    <dgm:cxn modelId="{759C78CD-DE56-41C8-ADDE-8834602BAB03}" srcId="{334BDACE-C77F-4C5E-9C66-07D3D3A2CE1B}" destId="{3616D469-B13F-4197-BA18-A94A07A5AA79}" srcOrd="3" destOrd="0" parTransId="{5A76855E-A44E-4E4A-B12C-879FB724E4F1}" sibTransId="{F45138F0-FD97-4359-A96D-993982246F74}"/>
    <dgm:cxn modelId="{0A8EA1CE-C72A-4C24-ACC7-45276125D00B}" type="presOf" srcId="{2B5A8253-8260-4BAF-9A24-3A22DF38EDF0}" destId="{3460F5B7-180B-4EB5-870D-37C98775B181}" srcOrd="0" destOrd="6" presId="urn:microsoft.com/office/officeart/2005/8/layout/hList1"/>
    <dgm:cxn modelId="{DD4A12CF-DAEB-46D5-A4B3-2A2974DE445F}" srcId="{334BDACE-C77F-4C5E-9C66-07D3D3A2CE1B}" destId="{726836CD-6C67-4858-982C-F3FD987ADAA1}" srcOrd="1" destOrd="0" parTransId="{51A9FC1C-5F07-4D7C-908C-0EE9D334C61C}" sibTransId="{6790A74E-4A59-4FA5-9084-76BC21C33C33}"/>
    <dgm:cxn modelId="{BB5E7BE6-AA2B-4A9C-9953-E6649168AB45}" type="presOf" srcId="{BBB66565-984B-41A5-8F31-0CEF7A2149BC}" destId="{5F4740D0-F318-4888-9B02-1FA2EB0483F7}" srcOrd="0" destOrd="1" presId="urn:microsoft.com/office/officeart/2005/8/layout/hList1"/>
    <dgm:cxn modelId="{11D986EB-7B15-4FCE-9BD3-939D50A1E6A6}" type="presOf" srcId="{AC02D5DE-D532-411A-ABE9-D3B1BA17155D}" destId="{285BE1BE-42AF-4C26-9E5B-3C630B63D3F3}" srcOrd="0" destOrd="0" presId="urn:microsoft.com/office/officeart/2005/8/layout/hList1"/>
    <dgm:cxn modelId="{6EE017EF-8A77-4511-824A-33100E4FA1DF}" type="presOf" srcId="{3616D469-B13F-4197-BA18-A94A07A5AA79}" destId="{A89D1892-6C03-4B8F-BCBE-B6EC6B6494C4}" srcOrd="0" destOrd="3" presId="urn:microsoft.com/office/officeart/2005/8/layout/hList1"/>
    <dgm:cxn modelId="{7E991DF4-D9B1-4D4A-B5E5-7CFB3E08B73E}" type="presOf" srcId="{14393D5B-FD33-47BE-8F0C-3FC19880AF25}" destId="{A89D1892-6C03-4B8F-BCBE-B6EC6B6494C4}" srcOrd="0" destOrd="7" presId="urn:microsoft.com/office/officeart/2005/8/layout/hList1"/>
    <dgm:cxn modelId="{96E9FDF6-7334-4CD6-BFB3-CC1B07BD3211}" type="presOf" srcId="{334BDACE-C77F-4C5E-9C66-07D3D3A2CE1B}" destId="{E245078B-0B35-4ED5-8781-7758CC0C8318}" srcOrd="0" destOrd="0" presId="urn:microsoft.com/office/officeart/2005/8/layout/hList1"/>
    <dgm:cxn modelId="{BD15FAFD-3BD7-4522-BD5A-DE0474092611}" srcId="{572651D0-BC9E-4EB0-9E34-E01919E04293}" destId="{334BDACE-C77F-4C5E-9C66-07D3D3A2CE1B}" srcOrd="2" destOrd="0" parTransId="{2A9E0E12-85F5-4E48-998A-C51CE79F6AEC}" sibTransId="{89A47B5A-605E-4C36-848F-824928EB621B}"/>
    <dgm:cxn modelId="{7D98CFFF-CCBF-4D1E-A28D-6C49CB440899}" srcId="{334BDACE-C77F-4C5E-9C66-07D3D3A2CE1B}" destId="{3E82962D-1A1C-4CEA-9A6C-2A818367894C}" srcOrd="0" destOrd="0" parTransId="{FDEA5C5A-4B32-4208-9E08-91EFC854008E}" sibTransId="{8C0406A1-8C5D-47D2-A535-A6E0B37B530B}"/>
    <dgm:cxn modelId="{DF814634-5F91-4E91-8CB2-E58067E6C20B}" type="presParOf" srcId="{9DCE10D0-6E96-4E4B-B9A3-91E7A91B9DB2}" destId="{8D29670C-CE08-4A2D-A632-7D8610C84DA8}" srcOrd="0" destOrd="0" presId="urn:microsoft.com/office/officeart/2005/8/layout/hList1"/>
    <dgm:cxn modelId="{9A8EACE9-7FAC-4FFB-876A-DB9935138234}" type="presParOf" srcId="{8D29670C-CE08-4A2D-A632-7D8610C84DA8}" destId="{285BE1BE-42AF-4C26-9E5B-3C630B63D3F3}" srcOrd="0" destOrd="0" presId="urn:microsoft.com/office/officeart/2005/8/layout/hList1"/>
    <dgm:cxn modelId="{CBD14857-8EE2-4AFC-899A-4000FC86D3C0}" type="presParOf" srcId="{8D29670C-CE08-4A2D-A632-7D8610C84DA8}" destId="{5F4740D0-F318-4888-9B02-1FA2EB0483F7}" srcOrd="1" destOrd="0" presId="urn:microsoft.com/office/officeart/2005/8/layout/hList1"/>
    <dgm:cxn modelId="{B3323085-60D7-474C-B8F4-810220310A40}" type="presParOf" srcId="{9DCE10D0-6E96-4E4B-B9A3-91E7A91B9DB2}" destId="{1C952D02-9952-4997-A698-AF1543ADFEDB}" srcOrd="1" destOrd="0" presId="urn:microsoft.com/office/officeart/2005/8/layout/hList1"/>
    <dgm:cxn modelId="{B8BDF637-4BBA-4B3B-A165-3EDC9CF53452}" type="presParOf" srcId="{9DCE10D0-6E96-4E4B-B9A3-91E7A91B9DB2}" destId="{742BB4B9-2FE0-42B6-AF76-807E784FB432}" srcOrd="2" destOrd="0" presId="urn:microsoft.com/office/officeart/2005/8/layout/hList1"/>
    <dgm:cxn modelId="{B1615250-9314-4AF2-B765-19BA16B8A308}" type="presParOf" srcId="{742BB4B9-2FE0-42B6-AF76-807E784FB432}" destId="{B4DBAEB3-5CF8-435A-A533-1827275257C2}" srcOrd="0" destOrd="0" presId="urn:microsoft.com/office/officeart/2005/8/layout/hList1"/>
    <dgm:cxn modelId="{515D4614-6203-486C-AE2E-3389F4D51224}" type="presParOf" srcId="{742BB4B9-2FE0-42B6-AF76-807E784FB432}" destId="{3460F5B7-180B-4EB5-870D-37C98775B181}" srcOrd="1" destOrd="0" presId="urn:microsoft.com/office/officeart/2005/8/layout/hList1"/>
    <dgm:cxn modelId="{F173D657-FFC7-40F5-9ECA-F66E3BD36C2D}" type="presParOf" srcId="{9DCE10D0-6E96-4E4B-B9A3-91E7A91B9DB2}" destId="{1E4900F0-4F48-4BA7-B879-01A3DEFE2CBD}" srcOrd="3" destOrd="0" presId="urn:microsoft.com/office/officeart/2005/8/layout/hList1"/>
    <dgm:cxn modelId="{061680E1-8C63-426D-B063-A6F66C7594E6}" type="presParOf" srcId="{9DCE10D0-6E96-4E4B-B9A3-91E7A91B9DB2}" destId="{60240255-F351-4000-8416-2CB5ED795B19}" srcOrd="4" destOrd="0" presId="urn:microsoft.com/office/officeart/2005/8/layout/hList1"/>
    <dgm:cxn modelId="{CC3AC214-7856-4330-802D-4BC68D3A7DAD}" type="presParOf" srcId="{60240255-F351-4000-8416-2CB5ED795B19}" destId="{E245078B-0B35-4ED5-8781-7758CC0C8318}" srcOrd="0" destOrd="0" presId="urn:microsoft.com/office/officeart/2005/8/layout/hList1"/>
    <dgm:cxn modelId="{560B5F49-A18A-42AB-9388-1E164DD85011}" type="presParOf" srcId="{60240255-F351-4000-8416-2CB5ED795B19}" destId="{A89D1892-6C03-4B8F-BCBE-B6EC6B6494C4}" srcOrd="1" destOrd="0" presId="urn:microsoft.com/office/officeart/2005/8/layout/hList1"/>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2651D0-BC9E-4EB0-9E34-E01919E0429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C02D5DE-D532-411A-ABE9-D3B1BA17155D}">
      <dgm:prSet phldrT="[Tekst]" custT="1"/>
      <dgm:spPr>
        <a:solidFill>
          <a:srgbClr val="70B741">
            <a:hueOff val="0"/>
            <a:satOff val="0"/>
            <a:lumOff val="0"/>
            <a:alphaOff val="0"/>
          </a:srgbClr>
        </a:solidFill>
        <a:ln w="12700" cap="flat" cmpd="sng" algn="ctr">
          <a:solidFill>
            <a:srgbClr val="70B741">
              <a:hueOff val="0"/>
              <a:satOff val="0"/>
              <a:lumOff val="0"/>
              <a:alphaOff val="0"/>
            </a:srgbClr>
          </a:solidFill>
          <a:prstDash val="solid"/>
          <a:miter lim="800000"/>
        </a:ln>
        <a:effectLst/>
      </dgm:spPr>
      <dgm:t>
        <a:bodyPr spcFirstLastPara="0" vert="horz" wrap="square" lIns="142240" tIns="81280" rIns="142240" bIns="81280" numCol="1" spcCol="1270" anchor="ctr" anchorCtr="0"/>
        <a:lstStyle/>
        <a:p>
          <a:r>
            <a:rPr lang="en-US" sz="2000" kern="1200" dirty="0">
              <a:solidFill>
                <a:prstClr val="white"/>
              </a:solidFill>
              <a:latin typeface="Calibri" panose="020F0502020204030204"/>
              <a:ea typeface="+mn-ea"/>
              <a:cs typeface="+mn-cs"/>
            </a:rPr>
            <a:t>Data</a:t>
          </a:r>
        </a:p>
      </dgm:t>
    </dgm:pt>
    <dgm:pt modelId="{DA3C6098-A72E-45CB-B20D-1EA2F13C5B7E}" type="parTrans" cxnId="{5B9C3F4E-A869-433B-844D-5E0576A0A440}">
      <dgm:prSet/>
      <dgm:spPr/>
      <dgm:t>
        <a:bodyPr/>
        <a:lstStyle/>
        <a:p>
          <a:endParaRPr lang="en-US"/>
        </a:p>
      </dgm:t>
    </dgm:pt>
    <dgm:pt modelId="{23D1B42D-BE3B-42EE-8FC7-99EB8190F875}" type="sibTrans" cxnId="{5B9C3F4E-A869-433B-844D-5E0576A0A440}">
      <dgm:prSet/>
      <dgm:spPr/>
      <dgm:t>
        <a:bodyPr/>
        <a:lstStyle/>
        <a:p>
          <a:endParaRPr lang="en-US"/>
        </a:p>
      </dgm:t>
    </dgm:pt>
    <dgm:pt modelId="{4D933101-6104-4259-BB88-E41C16E75ABB}">
      <dgm:prSet phldrT="[Tekst]" custT="1"/>
      <dgm:spPr/>
      <dgm:t>
        <a:bodyPr/>
        <a:lstStyle/>
        <a:p>
          <a:r>
            <a:rPr lang="en-US" sz="1400" dirty="0" err="1"/>
            <a:t>Locatie</a:t>
          </a:r>
          <a:r>
            <a:rPr lang="en-US" sz="1400" dirty="0"/>
            <a:t> </a:t>
          </a:r>
          <a:r>
            <a:rPr lang="en-US" sz="1400" dirty="0" err="1"/>
            <a:t>vluchten</a:t>
          </a:r>
          <a:endParaRPr lang="en-US" sz="1400" dirty="0"/>
        </a:p>
      </dgm:t>
    </dgm:pt>
    <dgm:pt modelId="{8A1F4325-8DAC-4260-B8DA-9F9E351CA320}" type="parTrans" cxnId="{86175ECC-9C15-4494-9EED-FBEB501BAB2F}">
      <dgm:prSet/>
      <dgm:spPr/>
      <dgm:t>
        <a:bodyPr/>
        <a:lstStyle/>
        <a:p>
          <a:endParaRPr lang="en-US"/>
        </a:p>
      </dgm:t>
    </dgm:pt>
    <dgm:pt modelId="{07D01EF8-0F6D-4965-A2C5-3797726315EA}" type="sibTrans" cxnId="{86175ECC-9C15-4494-9EED-FBEB501BAB2F}">
      <dgm:prSet/>
      <dgm:spPr/>
      <dgm:t>
        <a:bodyPr/>
        <a:lstStyle/>
        <a:p>
          <a:endParaRPr lang="en-US"/>
        </a:p>
      </dgm:t>
    </dgm:pt>
    <dgm:pt modelId="{BBB66565-984B-41A5-8F31-0CEF7A2149BC}">
      <dgm:prSet phldrT="[Tekst]" custT="1"/>
      <dgm:spPr/>
      <dgm:t>
        <a:bodyPr/>
        <a:lstStyle/>
        <a:p>
          <a:r>
            <a:rPr lang="en-US" sz="1400" dirty="0"/>
            <a:t>Start &amp; landing</a:t>
          </a:r>
        </a:p>
      </dgm:t>
    </dgm:pt>
    <dgm:pt modelId="{458CC475-2A58-467C-9671-6DAF943E2B4B}" type="parTrans" cxnId="{E8E83EC2-4FA4-4F36-BFF3-BCA876DC3CEB}">
      <dgm:prSet/>
      <dgm:spPr/>
      <dgm:t>
        <a:bodyPr/>
        <a:lstStyle/>
        <a:p>
          <a:endParaRPr lang="en-US"/>
        </a:p>
      </dgm:t>
    </dgm:pt>
    <dgm:pt modelId="{2C10F0B5-C78D-4752-B9BE-A7F1F8220148}" type="sibTrans" cxnId="{E8E83EC2-4FA4-4F36-BFF3-BCA876DC3CEB}">
      <dgm:prSet/>
      <dgm:spPr/>
      <dgm:t>
        <a:bodyPr/>
        <a:lstStyle/>
        <a:p>
          <a:endParaRPr lang="en-US"/>
        </a:p>
      </dgm:t>
    </dgm:pt>
    <dgm:pt modelId="{E2DEA3B8-0CD7-4EEE-BC8B-D5434DEDCF18}">
      <dgm:prSet phldrT="[Tekst]" custT="1"/>
      <dgm:spPr>
        <a:solidFill>
          <a:srgbClr val="70B741">
            <a:hueOff val="0"/>
            <a:satOff val="0"/>
            <a:lumOff val="0"/>
            <a:alphaOff val="0"/>
          </a:srgbClr>
        </a:solidFill>
        <a:ln w="12700" cap="flat" cmpd="sng" algn="ctr">
          <a:solidFill>
            <a:srgbClr val="70B741">
              <a:hueOff val="0"/>
              <a:satOff val="0"/>
              <a:lumOff val="0"/>
              <a:alphaOff val="0"/>
            </a:srgbClr>
          </a:solidFill>
          <a:prstDash val="solid"/>
          <a:miter lim="800000"/>
        </a:ln>
        <a:effectLst/>
      </dgm:spPr>
      <dgm:t>
        <a:bodyPr spcFirstLastPara="0" vert="horz" wrap="square" lIns="142240" tIns="81280" rIns="142240" bIns="81280" numCol="1" spcCol="1270" anchor="ctr" anchorCtr="0"/>
        <a:lstStyle/>
        <a:p>
          <a:pPr marL="0" lvl="0" indent="0" algn="ctr" defTabSz="889000">
            <a:lnSpc>
              <a:spcPct val="90000"/>
            </a:lnSpc>
            <a:spcBef>
              <a:spcPct val="0"/>
            </a:spcBef>
            <a:spcAft>
              <a:spcPct val="35000"/>
            </a:spcAft>
            <a:buNone/>
          </a:pPr>
          <a:r>
            <a:rPr lang="en-US" sz="2000" kern="1200" dirty="0" err="1">
              <a:solidFill>
                <a:prstClr val="white"/>
              </a:solidFill>
              <a:latin typeface="Calibri" panose="020F0502020204030204"/>
              <a:ea typeface="+mn-ea"/>
              <a:cs typeface="+mn-cs"/>
            </a:rPr>
            <a:t>Variabelen</a:t>
          </a:r>
          <a:endParaRPr lang="en-US" sz="2000" kern="1200" dirty="0">
            <a:solidFill>
              <a:prstClr val="white"/>
            </a:solidFill>
            <a:latin typeface="Calibri" panose="020F0502020204030204"/>
            <a:ea typeface="+mn-ea"/>
            <a:cs typeface="+mn-cs"/>
          </a:endParaRPr>
        </a:p>
      </dgm:t>
    </dgm:pt>
    <dgm:pt modelId="{3CA9388F-6F4D-4DB4-889D-2A487BFFF00F}" type="parTrans" cxnId="{072ED868-107F-46D6-A368-12688F6760F7}">
      <dgm:prSet/>
      <dgm:spPr/>
      <dgm:t>
        <a:bodyPr/>
        <a:lstStyle/>
        <a:p>
          <a:endParaRPr lang="en-US"/>
        </a:p>
      </dgm:t>
    </dgm:pt>
    <dgm:pt modelId="{669B7C79-3A98-4C15-B58F-5381C283F6A8}" type="sibTrans" cxnId="{072ED868-107F-46D6-A368-12688F6760F7}">
      <dgm:prSet/>
      <dgm:spPr/>
      <dgm:t>
        <a:bodyPr/>
        <a:lstStyle/>
        <a:p>
          <a:endParaRPr lang="en-US"/>
        </a:p>
      </dgm:t>
    </dgm:pt>
    <dgm:pt modelId="{87FA96C0-1BDE-4BBB-B68A-0C72B45DF3AE}">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Harmonica indicator</a:t>
          </a:r>
        </a:p>
      </dgm:t>
    </dgm:pt>
    <dgm:pt modelId="{22779461-6CC5-433B-8B52-DD447DD3D8DC}" type="parTrans" cxnId="{C2B50937-DC17-4E54-A436-4B5F1F9D6DCD}">
      <dgm:prSet/>
      <dgm:spPr/>
      <dgm:t>
        <a:bodyPr/>
        <a:lstStyle/>
        <a:p>
          <a:endParaRPr lang="en-US"/>
        </a:p>
      </dgm:t>
    </dgm:pt>
    <dgm:pt modelId="{75C10BEA-BE22-4620-96D4-589705C74873}" type="sibTrans" cxnId="{C2B50937-DC17-4E54-A436-4B5F1F9D6DCD}">
      <dgm:prSet/>
      <dgm:spPr/>
      <dgm:t>
        <a:bodyPr/>
        <a:lstStyle/>
        <a:p>
          <a:endParaRPr lang="en-US"/>
        </a:p>
      </dgm:t>
    </dgm:pt>
    <dgm:pt modelId="{33108605-23E2-4FB3-9B2E-A3A1A8100964}">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Type </a:t>
          </a:r>
          <a:r>
            <a:rPr lang="en-US" sz="1400" kern="1200" dirty="0" err="1">
              <a:solidFill>
                <a:prstClr val="black">
                  <a:hueOff val="0"/>
                  <a:satOff val="0"/>
                  <a:lumOff val="0"/>
                  <a:alphaOff val="0"/>
                </a:prstClr>
              </a:solidFill>
              <a:latin typeface="Calibri" panose="020F0502020204030204"/>
              <a:ea typeface="+mn-ea"/>
              <a:cs typeface="+mn-cs"/>
            </a:rPr>
            <a:t>vliegtuig</a:t>
          </a:r>
          <a:r>
            <a:rPr lang="en-US" sz="1400" kern="1200" dirty="0">
              <a:solidFill>
                <a:prstClr val="black">
                  <a:hueOff val="0"/>
                  <a:satOff val="0"/>
                  <a:lumOff val="0"/>
                  <a:alphaOff val="0"/>
                </a:prstClr>
              </a:solidFill>
              <a:latin typeface="Calibri" panose="020F0502020204030204"/>
              <a:ea typeface="+mn-ea"/>
              <a:cs typeface="+mn-cs"/>
            </a:rPr>
            <a:t> </a:t>
          </a:r>
        </a:p>
      </dgm:t>
    </dgm:pt>
    <dgm:pt modelId="{17CAA748-4A9E-4641-9F58-8F26B154C4ED}" type="parTrans" cxnId="{54EB363E-C938-4EB2-B59F-5CAC3BEA3CAA}">
      <dgm:prSet/>
      <dgm:spPr/>
      <dgm:t>
        <a:bodyPr/>
        <a:lstStyle/>
        <a:p>
          <a:endParaRPr lang="en-US"/>
        </a:p>
      </dgm:t>
    </dgm:pt>
    <dgm:pt modelId="{1172807D-8C01-4458-B47E-B6AB25A652C0}" type="sibTrans" cxnId="{54EB363E-C938-4EB2-B59F-5CAC3BEA3CAA}">
      <dgm:prSet/>
      <dgm:spPr/>
      <dgm:t>
        <a:bodyPr/>
        <a:lstStyle/>
        <a:p>
          <a:endParaRPr lang="en-US"/>
        </a:p>
      </dgm:t>
    </dgm:pt>
    <dgm:pt modelId="{334BDACE-C77F-4C5E-9C66-07D3D3A2CE1B}">
      <dgm:prSet phldrT="[Tekst]" custT="1"/>
      <dgm:spPr/>
      <dgm:t>
        <a:bodyPr/>
        <a:lstStyle/>
        <a:p>
          <a:r>
            <a:rPr lang="en-US" sz="2000" dirty="0" err="1"/>
            <a:t>Eenheden</a:t>
          </a:r>
          <a:endParaRPr lang="en-US" sz="2000" dirty="0"/>
        </a:p>
      </dgm:t>
    </dgm:pt>
    <dgm:pt modelId="{2A9E0E12-85F5-4E48-998A-C51CE79F6AEC}" type="parTrans" cxnId="{BD15FAFD-3BD7-4522-BD5A-DE0474092611}">
      <dgm:prSet/>
      <dgm:spPr/>
      <dgm:t>
        <a:bodyPr/>
        <a:lstStyle/>
        <a:p>
          <a:endParaRPr lang="en-US"/>
        </a:p>
      </dgm:t>
    </dgm:pt>
    <dgm:pt modelId="{89A47B5A-605E-4C36-848F-824928EB621B}" type="sibTrans" cxnId="{BD15FAFD-3BD7-4522-BD5A-DE0474092611}">
      <dgm:prSet/>
      <dgm:spPr/>
      <dgm:t>
        <a:bodyPr/>
        <a:lstStyle/>
        <a:p>
          <a:endParaRPr lang="en-US"/>
        </a:p>
      </dgm:t>
    </dgm:pt>
    <dgm:pt modelId="{3E82962D-1A1C-4CEA-9A6C-2A818367894C}">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Graden</a:t>
          </a:r>
          <a:r>
            <a:rPr lang="en-US" sz="1400" kern="1200" dirty="0">
              <a:solidFill>
                <a:prstClr val="black">
                  <a:hueOff val="0"/>
                  <a:satOff val="0"/>
                  <a:lumOff val="0"/>
                  <a:alphaOff val="0"/>
                </a:prstClr>
              </a:solidFill>
              <a:latin typeface="Calibri" panose="020F0502020204030204"/>
              <a:ea typeface="+mn-ea"/>
              <a:cs typeface="+mn-cs"/>
            </a:rPr>
            <a:t> Celsius</a:t>
          </a:r>
        </a:p>
      </dgm:t>
    </dgm:pt>
    <dgm:pt modelId="{FDEA5C5A-4B32-4208-9E08-91EFC854008E}" type="parTrans" cxnId="{7D98CFFF-CCBF-4D1E-A28D-6C49CB440899}">
      <dgm:prSet/>
      <dgm:spPr/>
      <dgm:t>
        <a:bodyPr/>
        <a:lstStyle/>
        <a:p>
          <a:endParaRPr lang="en-US"/>
        </a:p>
      </dgm:t>
    </dgm:pt>
    <dgm:pt modelId="{8C0406A1-8C5D-47D2-A535-A6E0B37B530B}" type="sibTrans" cxnId="{7D98CFFF-CCBF-4D1E-A28D-6C49CB440899}">
      <dgm:prSet/>
      <dgm:spPr/>
      <dgm:t>
        <a:bodyPr/>
        <a:lstStyle/>
        <a:p>
          <a:endParaRPr lang="en-US"/>
        </a:p>
      </dgm:t>
    </dgm:pt>
    <dgm:pt modelId="{549BF3B7-657C-48C3-8AC3-DBA066556798}">
      <dgm:prSet phldrT="[Tekst]" custT="1"/>
      <dgm:spPr/>
      <dgm:t>
        <a:bodyPr/>
        <a:lstStyle/>
        <a:p>
          <a:endParaRPr lang="en-US" sz="1400" dirty="0"/>
        </a:p>
      </dgm:t>
    </dgm:pt>
    <dgm:pt modelId="{EE67D958-E6E9-460A-BE91-AFE22279B640}" type="parTrans" cxnId="{6B0A4894-DAF3-45F8-AD00-6CC5AA548ABB}">
      <dgm:prSet/>
      <dgm:spPr/>
      <dgm:t>
        <a:bodyPr/>
        <a:lstStyle/>
        <a:p>
          <a:endParaRPr lang="en-US"/>
        </a:p>
      </dgm:t>
    </dgm:pt>
    <dgm:pt modelId="{EA79B536-4B5F-4174-A608-EC78C9BB9FF0}" type="sibTrans" cxnId="{6B0A4894-DAF3-45F8-AD00-6CC5AA548ABB}">
      <dgm:prSet/>
      <dgm:spPr/>
      <dgm:t>
        <a:bodyPr/>
        <a:lstStyle/>
        <a:p>
          <a:endParaRPr lang="en-US"/>
        </a:p>
      </dgm:t>
    </dgm:pt>
    <dgm:pt modelId="{E660C107-F29E-41EF-98D0-B34D2468D8BC}">
      <dgm:prSet phldrT="[Tekst]" custT="1"/>
      <dgm:spPr/>
      <dgm:t>
        <a:bodyPr/>
        <a:lstStyle/>
        <a:p>
          <a:r>
            <a:rPr lang="en-US" sz="1400" dirty="0"/>
            <a:t> </a:t>
          </a:r>
          <a:r>
            <a:rPr lang="en-US" sz="1400" dirty="0" err="1"/>
            <a:t>Meldingen</a:t>
          </a:r>
          <a:endParaRPr lang="en-US" sz="1400" dirty="0"/>
        </a:p>
      </dgm:t>
    </dgm:pt>
    <dgm:pt modelId="{B9C92344-A8EE-403B-8530-46EE53EC7935}" type="parTrans" cxnId="{AB0D0091-6454-42AD-A68C-3A43B59F3AA4}">
      <dgm:prSet/>
      <dgm:spPr/>
      <dgm:t>
        <a:bodyPr/>
        <a:lstStyle/>
        <a:p>
          <a:endParaRPr lang="en-US"/>
        </a:p>
      </dgm:t>
    </dgm:pt>
    <dgm:pt modelId="{9BE2406F-FBB0-4019-AEA2-CF625DB8D967}" type="sibTrans" cxnId="{AB0D0091-6454-42AD-A68C-3A43B59F3AA4}">
      <dgm:prSet/>
      <dgm:spPr/>
      <dgm:t>
        <a:bodyPr/>
        <a:lstStyle/>
        <a:p>
          <a:endParaRPr lang="en-US"/>
        </a:p>
      </dgm:t>
    </dgm:pt>
    <dgm:pt modelId="{726836CD-6C67-4858-982C-F3FD987ADAA1}">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Meter/km </a:t>
          </a:r>
        </a:p>
      </dgm:t>
    </dgm:pt>
    <dgm:pt modelId="{51A9FC1C-5F07-4D7C-908C-0EE9D334C61C}" type="parTrans" cxnId="{DD4A12CF-DAEB-46D5-A4B3-2A2974DE445F}">
      <dgm:prSet/>
      <dgm:spPr/>
      <dgm:t>
        <a:bodyPr/>
        <a:lstStyle/>
        <a:p>
          <a:endParaRPr lang="en-US"/>
        </a:p>
      </dgm:t>
    </dgm:pt>
    <dgm:pt modelId="{6790A74E-4A59-4FA5-9084-76BC21C33C33}" type="sibTrans" cxnId="{DD4A12CF-DAEB-46D5-A4B3-2A2974DE445F}">
      <dgm:prSet/>
      <dgm:spPr/>
      <dgm:t>
        <a:bodyPr/>
        <a:lstStyle/>
        <a:p>
          <a:endParaRPr lang="en-US"/>
        </a:p>
      </dgm:t>
    </dgm:pt>
    <dgm:pt modelId="{440B5E76-7886-4ECD-9990-16405A810ABE}">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seconde</a:t>
          </a:r>
          <a:r>
            <a:rPr lang="en-US" sz="1400" kern="1200" dirty="0">
              <a:solidFill>
                <a:prstClr val="black">
                  <a:hueOff val="0"/>
                  <a:satOff val="0"/>
                  <a:lumOff val="0"/>
                  <a:alphaOff val="0"/>
                </a:prstClr>
              </a:solidFill>
              <a:latin typeface="Calibri" panose="020F0502020204030204"/>
              <a:ea typeface="+mn-ea"/>
              <a:cs typeface="+mn-cs"/>
            </a:rPr>
            <a:t> /</a:t>
          </a:r>
          <a:r>
            <a:rPr lang="en-US" sz="1400" kern="1200" dirty="0" err="1">
              <a:solidFill>
                <a:prstClr val="black">
                  <a:hueOff val="0"/>
                  <a:satOff val="0"/>
                  <a:lumOff val="0"/>
                  <a:alphaOff val="0"/>
                </a:prstClr>
              </a:solidFill>
              <a:latin typeface="Calibri" panose="020F0502020204030204"/>
              <a:ea typeface="+mn-ea"/>
              <a:cs typeface="+mn-cs"/>
            </a:rPr>
            <a:t>dag</a:t>
          </a:r>
          <a:r>
            <a:rPr lang="en-US" sz="1400" kern="1200" dirty="0">
              <a:solidFill>
                <a:prstClr val="black">
                  <a:hueOff val="0"/>
                  <a:satOff val="0"/>
                  <a:lumOff val="0"/>
                  <a:alphaOff val="0"/>
                </a:prstClr>
              </a:solidFill>
              <a:latin typeface="Calibri" panose="020F0502020204030204"/>
              <a:ea typeface="+mn-ea"/>
              <a:cs typeface="+mn-cs"/>
            </a:rPr>
            <a:t> / </a:t>
          </a:r>
          <a:r>
            <a:rPr lang="en-US" sz="1400" kern="1200" dirty="0" err="1">
              <a:solidFill>
                <a:prstClr val="black">
                  <a:hueOff val="0"/>
                  <a:satOff val="0"/>
                  <a:lumOff val="0"/>
                  <a:alphaOff val="0"/>
                </a:prstClr>
              </a:solidFill>
              <a:latin typeface="Calibri" panose="020F0502020204030204"/>
              <a:ea typeface="+mn-ea"/>
              <a:cs typeface="+mn-cs"/>
            </a:rPr>
            <a:t>jaar</a:t>
          </a:r>
          <a:endParaRPr lang="en-US" sz="1400" kern="1200" dirty="0">
            <a:solidFill>
              <a:prstClr val="black">
                <a:hueOff val="0"/>
                <a:satOff val="0"/>
                <a:lumOff val="0"/>
                <a:alphaOff val="0"/>
              </a:prstClr>
            </a:solidFill>
            <a:latin typeface="Calibri" panose="020F0502020204030204"/>
            <a:ea typeface="+mn-ea"/>
            <a:cs typeface="+mn-cs"/>
          </a:endParaRPr>
        </a:p>
      </dgm:t>
    </dgm:pt>
    <dgm:pt modelId="{9B329D2F-E13C-49A8-993D-C4BC7D225F84}" type="parTrans" cxnId="{1F3F0506-7CE9-4569-9991-C882510C0D46}">
      <dgm:prSet/>
      <dgm:spPr/>
      <dgm:t>
        <a:bodyPr/>
        <a:lstStyle/>
        <a:p>
          <a:endParaRPr lang="en-US"/>
        </a:p>
      </dgm:t>
    </dgm:pt>
    <dgm:pt modelId="{1459F63B-2A0E-4DA0-A3C4-8A9775F5F01C}" type="sibTrans" cxnId="{1F3F0506-7CE9-4569-9991-C882510C0D46}">
      <dgm:prSet/>
      <dgm:spPr/>
      <dgm:t>
        <a:bodyPr/>
        <a:lstStyle/>
        <a:p>
          <a:endParaRPr lang="en-US"/>
        </a:p>
      </dgm:t>
    </dgm:pt>
    <dgm:pt modelId="{3616D469-B13F-4197-BA18-A94A07A5AA79}">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Km/u</a:t>
          </a:r>
        </a:p>
      </dgm:t>
    </dgm:pt>
    <dgm:pt modelId="{5A76855E-A44E-4E4A-B12C-879FB724E4F1}" type="parTrans" cxnId="{759C78CD-DE56-41C8-ADDE-8834602BAB03}">
      <dgm:prSet/>
      <dgm:spPr/>
      <dgm:t>
        <a:bodyPr/>
        <a:lstStyle/>
        <a:p>
          <a:endParaRPr lang="en-US"/>
        </a:p>
      </dgm:t>
    </dgm:pt>
    <dgm:pt modelId="{F45138F0-FD97-4359-A96D-993982246F74}" type="sibTrans" cxnId="{759C78CD-DE56-41C8-ADDE-8834602BAB03}">
      <dgm:prSet/>
      <dgm:spPr/>
      <dgm:t>
        <a:bodyPr/>
        <a:lstStyle/>
        <a:p>
          <a:endParaRPr lang="en-US"/>
        </a:p>
      </dgm:t>
    </dgm:pt>
    <dgm:pt modelId="{C1116561-B442-4FD2-9885-5452D87E2CB0}">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m/s</a:t>
          </a:r>
        </a:p>
      </dgm:t>
    </dgm:pt>
    <dgm:pt modelId="{DDC95E8B-B67F-4674-846B-467E77C8868E}" type="parTrans" cxnId="{270ED56F-391E-4594-A9E8-F28CCE5A0F0E}">
      <dgm:prSet/>
      <dgm:spPr/>
      <dgm:t>
        <a:bodyPr/>
        <a:lstStyle/>
        <a:p>
          <a:endParaRPr lang="en-US"/>
        </a:p>
      </dgm:t>
    </dgm:pt>
    <dgm:pt modelId="{FA36306B-2C83-44CA-873A-DD09430C4CD6}" type="sibTrans" cxnId="{270ED56F-391E-4594-A9E8-F28CCE5A0F0E}">
      <dgm:prSet/>
      <dgm:spPr/>
      <dgm:t>
        <a:bodyPr/>
        <a:lstStyle/>
        <a:p>
          <a:endParaRPr lang="en-US"/>
        </a:p>
      </dgm:t>
    </dgm:pt>
    <dgm:pt modelId="{904FEBFA-255B-46DE-BE3A-58DCA82FC673}">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dB(A)</a:t>
          </a:r>
        </a:p>
      </dgm:t>
    </dgm:pt>
    <dgm:pt modelId="{5803EEC1-93E2-46F3-B67D-957E7370D71E}" type="parTrans" cxnId="{9AB1F146-5C75-4A6B-9B98-788160785087}">
      <dgm:prSet/>
      <dgm:spPr/>
      <dgm:t>
        <a:bodyPr/>
        <a:lstStyle/>
        <a:p>
          <a:endParaRPr lang="en-US"/>
        </a:p>
      </dgm:t>
    </dgm:pt>
    <dgm:pt modelId="{5F1D6D74-07CA-4D75-9C65-90CE741BA389}" type="sibTrans" cxnId="{9AB1F146-5C75-4A6B-9B98-788160785087}">
      <dgm:prSet/>
      <dgm:spPr/>
      <dgm:t>
        <a:bodyPr/>
        <a:lstStyle/>
        <a:p>
          <a:endParaRPr lang="en-US"/>
        </a:p>
      </dgm:t>
    </dgm:pt>
    <dgm:pt modelId="{FA1740B9-23C7-4FD5-9FD3-5832D11F8F93}">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Aantal</a:t>
          </a:r>
          <a:r>
            <a:rPr lang="en-US" sz="1400" kern="1200" dirty="0">
              <a:solidFill>
                <a:prstClr val="black">
                  <a:hueOff val="0"/>
                  <a:satOff val="0"/>
                  <a:lumOff val="0"/>
                  <a:alphaOff val="0"/>
                </a:prstClr>
              </a:solidFill>
              <a:latin typeface="Calibri" panose="020F0502020204030204"/>
              <a:ea typeface="+mn-ea"/>
              <a:cs typeface="+mn-cs"/>
            </a:rPr>
            <a:t> </a:t>
          </a:r>
          <a:r>
            <a:rPr lang="en-US" sz="1400" kern="1200" dirty="0" err="1">
              <a:solidFill>
                <a:prstClr val="black">
                  <a:hueOff val="0"/>
                  <a:satOff val="0"/>
                  <a:lumOff val="0"/>
                  <a:alphaOff val="0"/>
                </a:prstClr>
              </a:solidFill>
              <a:latin typeface="Calibri" panose="020F0502020204030204"/>
              <a:ea typeface="+mn-ea"/>
              <a:cs typeface="+mn-cs"/>
            </a:rPr>
            <a:t>personen</a:t>
          </a:r>
          <a:endParaRPr lang="en-US" sz="1400" kern="1200" dirty="0">
            <a:solidFill>
              <a:prstClr val="black">
                <a:hueOff val="0"/>
                <a:satOff val="0"/>
                <a:lumOff val="0"/>
                <a:alphaOff val="0"/>
              </a:prstClr>
            </a:solidFill>
            <a:latin typeface="Calibri" panose="020F0502020204030204"/>
            <a:ea typeface="+mn-ea"/>
            <a:cs typeface="+mn-cs"/>
          </a:endParaRPr>
        </a:p>
      </dgm:t>
    </dgm:pt>
    <dgm:pt modelId="{573D8981-6F49-47FB-9A33-02A2B2A17CFF}" type="parTrans" cxnId="{659DF088-5299-444E-B339-2E2DC450290D}">
      <dgm:prSet/>
      <dgm:spPr/>
      <dgm:t>
        <a:bodyPr/>
        <a:lstStyle/>
        <a:p>
          <a:endParaRPr lang="en-US"/>
        </a:p>
      </dgm:t>
    </dgm:pt>
    <dgm:pt modelId="{C9ACEE0C-2881-4775-84A4-BA47CB5B9405}" type="sibTrans" cxnId="{659DF088-5299-444E-B339-2E2DC450290D}">
      <dgm:prSet/>
      <dgm:spPr/>
      <dgm:t>
        <a:bodyPr/>
        <a:lstStyle/>
        <a:p>
          <a:endParaRPr lang="en-US"/>
        </a:p>
      </dgm:t>
    </dgm:pt>
    <dgm:pt modelId="{F25D3944-6F94-4052-A8E3-38D1B78CDED4}">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endParaRPr lang="en-US" sz="1400" kern="1200" dirty="0">
            <a:solidFill>
              <a:prstClr val="black">
                <a:hueOff val="0"/>
                <a:satOff val="0"/>
                <a:lumOff val="0"/>
                <a:alphaOff val="0"/>
              </a:prstClr>
            </a:solidFill>
            <a:latin typeface="Calibri" panose="020F0502020204030204"/>
            <a:ea typeface="+mn-ea"/>
            <a:cs typeface="+mn-cs"/>
          </a:endParaRPr>
        </a:p>
      </dgm:t>
    </dgm:pt>
    <dgm:pt modelId="{FD895D14-2B0F-4B40-8000-328BD8E66EAE}" type="parTrans" cxnId="{CB80E14D-54B0-4901-8905-E10C44E08FC6}">
      <dgm:prSet/>
      <dgm:spPr/>
      <dgm:t>
        <a:bodyPr/>
        <a:lstStyle/>
        <a:p>
          <a:endParaRPr lang="en-US"/>
        </a:p>
      </dgm:t>
    </dgm:pt>
    <dgm:pt modelId="{AFE72350-E070-48BD-8BB5-709F9C6692BA}" type="sibTrans" cxnId="{CB80E14D-54B0-4901-8905-E10C44E08FC6}">
      <dgm:prSet/>
      <dgm:spPr/>
      <dgm:t>
        <a:bodyPr/>
        <a:lstStyle/>
        <a:p>
          <a:endParaRPr lang="en-US"/>
        </a:p>
      </dgm:t>
    </dgm:pt>
    <dgm:pt modelId="{14393D5B-FD33-47BE-8F0C-3FC19880AF25}">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Aantal</a:t>
          </a:r>
          <a:r>
            <a:rPr lang="en-US" sz="1400" kern="1200" dirty="0">
              <a:solidFill>
                <a:prstClr val="black">
                  <a:hueOff val="0"/>
                  <a:satOff val="0"/>
                  <a:lumOff val="0"/>
                  <a:alphaOff val="0"/>
                </a:prstClr>
              </a:solidFill>
              <a:latin typeface="Calibri" panose="020F0502020204030204"/>
              <a:ea typeface="+mn-ea"/>
              <a:cs typeface="+mn-cs"/>
            </a:rPr>
            <a:t> </a:t>
          </a:r>
          <a:r>
            <a:rPr lang="en-US" sz="1400" kern="1200" dirty="0" err="1">
              <a:solidFill>
                <a:prstClr val="black">
                  <a:hueOff val="0"/>
                  <a:satOff val="0"/>
                  <a:lumOff val="0"/>
                  <a:alphaOff val="0"/>
                </a:prstClr>
              </a:solidFill>
              <a:latin typeface="Calibri" panose="020F0502020204030204"/>
              <a:ea typeface="+mn-ea"/>
              <a:cs typeface="+mn-cs"/>
            </a:rPr>
            <a:t>vluchten</a:t>
          </a:r>
          <a:endParaRPr lang="en-US" sz="1400" kern="1200" dirty="0">
            <a:solidFill>
              <a:prstClr val="black">
                <a:hueOff val="0"/>
                <a:satOff val="0"/>
                <a:lumOff val="0"/>
                <a:alphaOff val="0"/>
              </a:prstClr>
            </a:solidFill>
            <a:latin typeface="Calibri" panose="020F0502020204030204"/>
            <a:ea typeface="+mn-ea"/>
            <a:cs typeface="+mn-cs"/>
          </a:endParaRPr>
        </a:p>
      </dgm:t>
    </dgm:pt>
    <dgm:pt modelId="{D827D38C-7049-4B90-A539-FBD460BA5F87}" type="parTrans" cxnId="{965E5D53-A6BA-4128-9D31-55B099BEB1A9}">
      <dgm:prSet/>
      <dgm:spPr/>
      <dgm:t>
        <a:bodyPr/>
        <a:lstStyle/>
        <a:p>
          <a:endParaRPr lang="en-US"/>
        </a:p>
      </dgm:t>
    </dgm:pt>
    <dgm:pt modelId="{A226865A-2E5A-457B-B489-3D3D8DAD777F}" type="sibTrans" cxnId="{965E5D53-A6BA-4128-9D31-55B099BEB1A9}">
      <dgm:prSet/>
      <dgm:spPr/>
      <dgm:t>
        <a:bodyPr/>
        <a:lstStyle/>
        <a:p>
          <a:endParaRPr lang="en-US"/>
        </a:p>
      </dgm:t>
    </dgm:pt>
    <dgm:pt modelId="{AFE67D9B-E569-4817-8737-4A4CA08B67DE}">
      <dgm:prSet phldrT="[Tekst]" custT="1"/>
      <dgm:spPr>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Geluidhoogte</a:t>
          </a:r>
          <a:endParaRPr lang="en-US" sz="1400" kern="1200" dirty="0">
            <a:solidFill>
              <a:prstClr val="black">
                <a:hueOff val="0"/>
                <a:satOff val="0"/>
                <a:lumOff val="0"/>
                <a:alphaOff val="0"/>
              </a:prstClr>
            </a:solidFill>
            <a:latin typeface="Calibri" panose="020F0502020204030204"/>
            <a:ea typeface="+mn-ea"/>
            <a:cs typeface="+mn-cs"/>
          </a:endParaRPr>
        </a:p>
      </dgm:t>
    </dgm:pt>
    <dgm:pt modelId="{74535DA8-A08B-4F42-9653-1220B4105244}" type="parTrans" cxnId="{FF3ACB98-47FA-4C36-9B83-E3DCADF862A8}">
      <dgm:prSet/>
      <dgm:spPr/>
      <dgm:t>
        <a:bodyPr/>
        <a:lstStyle/>
        <a:p>
          <a:endParaRPr lang="en-US"/>
        </a:p>
      </dgm:t>
    </dgm:pt>
    <dgm:pt modelId="{B43473BE-790D-477E-BD66-68006B9E107E}" type="sibTrans" cxnId="{FF3ACB98-47FA-4C36-9B83-E3DCADF862A8}">
      <dgm:prSet/>
      <dgm:spPr/>
      <dgm:t>
        <a:bodyPr/>
        <a:lstStyle/>
        <a:p>
          <a:endParaRPr lang="en-US"/>
        </a:p>
      </dgm:t>
    </dgm:pt>
    <dgm:pt modelId="{9DCE10D0-6E96-4E4B-B9A3-91E7A91B9DB2}" type="pres">
      <dgm:prSet presAssocID="{572651D0-BC9E-4EB0-9E34-E01919E04293}" presName="Name0" presStyleCnt="0">
        <dgm:presLayoutVars>
          <dgm:dir/>
          <dgm:animLvl val="lvl"/>
          <dgm:resizeHandles val="exact"/>
        </dgm:presLayoutVars>
      </dgm:prSet>
      <dgm:spPr/>
    </dgm:pt>
    <dgm:pt modelId="{8D29670C-CE08-4A2D-A632-7D8610C84DA8}" type="pres">
      <dgm:prSet presAssocID="{AC02D5DE-D532-411A-ABE9-D3B1BA17155D}" presName="composite" presStyleCnt="0"/>
      <dgm:spPr/>
    </dgm:pt>
    <dgm:pt modelId="{285BE1BE-42AF-4C26-9E5B-3C630B63D3F3}" type="pres">
      <dgm:prSet presAssocID="{AC02D5DE-D532-411A-ABE9-D3B1BA17155D}" presName="parTx" presStyleLbl="alignNode1" presStyleIdx="0" presStyleCnt="3">
        <dgm:presLayoutVars>
          <dgm:chMax val="0"/>
          <dgm:chPref val="0"/>
          <dgm:bulletEnabled val="1"/>
        </dgm:presLayoutVars>
      </dgm:prSet>
      <dgm:spPr>
        <a:xfrm>
          <a:off x="2041" y="1150866"/>
          <a:ext cx="1990829" cy="796331"/>
        </a:xfrm>
        <a:prstGeom prst="rect">
          <a:avLst/>
        </a:prstGeom>
      </dgm:spPr>
    </dgm:pt>
    <dgm:pt modelId="{5F4740D0-F318-4888-9B02-1FA2EB0483F7}" type="pres">
      <dgm:prSet presAssocID="{AC02D5DE-D532-411A-ABE9-D3B1BA17155D}" presName="desTx" presStyleLbl="alignAccFollowNode1" presStyleIdx="0" presStyleCnt="3">
        <dgm:presLayoutVars>
          <dgm:bulletEnabled val="1"/>
        </dgm:presLayoutVars>
      </dgm:prSet>
      <dgm:spPr/>
    </dgm:pt>
    <dgm:pt modelId="{1C952D02-9952-4997-A698-AF1543ADFEDB}" type="pres">
      <dgm:prSet presAssocID="{23D1B42D-BE3B-42EE-8FC7-99EB8190F875}" presName="space" presStyleCnt="0"/>
      <dgm:spPr/>
    </dgm:pt>
    <dgm:pt modelId="{742BB4B9-2FE0-42B6-AF76-807E784FB432}" type="pres">
      <dgm:prSet presAssocID="{E2DEA3B8-0CD7-4EEE-BC8B-D5434DEDCF18}" presName="composite" presStyleCnt="0"/>
      <dgm:spPr/>
    </dgm:pt>
    <dgm:pt modelId="{B4DBAEB3-5CF8-435A-A533-1827275257C2}" type="pres">
      <dgm:prSet presAssocID="{E2DEA3B8-0CD7-4EEE-BC8B-D5434DEDCF18}" presName="parTx" presStyleLbl="alignNode1" presStyleIdx="1" presStyleCnt="3">
        <dgm:presLayoutVars>
          <dgm:chMax val="0"/>
          <dgm:chPref val="0"/>
          <dgm:bulletEnabled val="1"/>
        </dgm:presLayoutVars>
      </dgm:prSet>
      <dgm:spPr>
        <a:xfrm>
          <a:off x="2271586" y="1357872"/>
          <a:ext cx="1990829" cy="777600"/>
        </a:xfrm>
        <a:prstGeom prst="rect">
          <a:avLst/>
        </a:prstGeom>
      </dgm:spPr>
    </dgm:pt>
    <dgm:pt modelId="{3460F5B7-180B-4EB5-870D-37C98775B181}" type="pres">
      <dgm:prSet presAssocID="{E2DEA3B8-0CD7-4EEE-BC8B-D5434DEDCF18}" presName="desTx" presStyleLbl="alignAccFollowNode1" presStyleIdx="1" presStyleCnt="3">
        <dgm:presLayoutVars>
          <dgm:bulletEnabled val="1"/>
        </dgm:presLayoutVars>
      </dgm:prSet>
      <dgm:spPr>
        <a:xfrm>
          <a:off x="2271586" y="1947198"/>
          <a:ext cx="1990829" cy="1581120"/>
        </a:xfrm>
        <a:prstGeom prst="rect">
          <a:avLst/>
        </a:prstGeom>
      </dgm:spPr>
    </dgm:pt>
    <dgm:pt modelId="{1E4900F0-4F48-4BA7-B879-01A3DEFE2CBD}" type="pres">
      <dgm:prSet presAssocID="{669B7C79-3A98-4C15-B58F-5381C283F6A8}" presName="space" presStyleCnt="0"/>
      <dgm:spPr/>
    </dgm:pt>
    <dgm:pt modelId="{60240255-F351-4000-8416-2CB5ED795B19}" type="pres">
      <dgm:prSet presAssocID="{334BDACE-C77F-4C5E-9C66-07D3D3A2CE1B}" presName="composite" presStyleCnt="0"/>
      <dgm:spPr/>
    </dgm:pt>
    <dgm:pt modelId="{E245078B-0B35-4ED5-8781-7758CC0C8318}" type="pres">
      <dgm:prSet presAssocID="{334BDACE-C77F-4C5E-9C66-07D3D3A2CE1B}" presName="parTx" presStyleLbl="alignNode1" presStyleIdx="2" presStyleCnt="3">
        <dgm:presLayoutVars>
          <dgm:chMax val="0"/>
          <dgm:chPref val="0"/>
          <dgm:bulletEnabled val="1"/>
        </dgm:presLayoutVars>
      </dgm:prSet>
      <dgm:spPr/>
    </dgm:pt>
    <dgm:pt modelId="{A89D1892-6C03-4B8F-BCBE-B6EC6B6494C4}" type="pres">
      <dgm:prSet presAssocID="{334BDACE-C77F-4C5E-9C66-07D3D3A2CE1B}" presName="desTx" presStyleLbl="alignAccFollowNode1" presStyleIdx="2" presStyleCnt="3" custLinFactNeighborX="6000" custLinFactNeighborY="-648">
        <dgm:presLayoutVars>
          <dgm:bulletEnabled val="1"/>
        </dgm:presLayoutVars>
      </dgm:prSet>
      <dgm:spPr>
        <a:xfrm>
          <a:off x="4541132" y="1947198"/>
          <a:ext cx="1990829" cy="1581120"/>
        </a:xfrm>
        <a:prstGeom prst="rect">
          <a:avLst/>
        </a:prstGeom>
      </dgm:spPr>
    </dgm:pt>
  </dgm:ptLst>
  <dgm:cxnLst>
    <dgm:cxn modelId="{1F3F0506-7CE9-4569-9991-C882510C0D46}" srcId="{334BDACE-C77F-4C5E-9C66-07D3D3A2CE1B}" destId="{440B5E76-7886-4ECD-9990-16405A810ABE}" srcOrd="2" destOrd="0" parTransId="{9B329D2F-E13C-49A8-993D-C4BC7D225F84}" sibTransId="{1459F63B-2A0E-4DA0-A3C4-8A9775F5F01C}"/>
    <dgm:cxn modelId="{6E3FBD09-A1B5-4438-8BDE-811EAE42B518}" type="presOf" srcId="{3E82962D-1A1C-4CEA-9A6C-2A818367894C}" destId="{A89D1892-6C03-4B8F-BCBE-B6EC6B6494C4}" srcOrd="0" destOrd="0" presId="urn:microsoft.com/office/officeart/2005/8/layout/hList1"/>
    <dgm:cxn modelId="{5316960B-CB1A-4718-BC32-CFF0BAF47C51}" type="presOf" srcId="{33108605-23E2-4FB3-9B2E-A3A1A8100964}" destId="{3460F5B7-180B-4EB5-870D-37C98775B181}" srcOrd="0" destOrd="1" presId="urn:microsoft.com/office/officeart/2005/8/layout/hList1"/>
    <dgm:cxn modelId="{39E0A01B-4639-4326-A31A-E0C0C75A5BBE}" type="presOf" srcId="{4D933101-6104-4259-BB88-E41C16E75ABB}" destId="{5F4740D0-F318-4888-9B02-1FA2EB0483F7}" srcOrd="0" destOrd="0" presId="urn:microsoft.com/office/officeart/2005/8/layout/hList1"/>
    <dgm:cxn modelId="{C2B50937-DC17-4E54-A436-4B5F1F9D6DCD}" srcId="{E2DEA3B8-0CD7-4EEE-BC8B-D5434DEDCF18}" destId="{87FA96C0-1BDE-4BBB-B68A-0C72B45DF3AE}" srcOrd="0" destOrd="0" parTransId="{22779461-6CC5-433B-8B52-DD447DD3D8DC}" sibTransId="{75C10BEA-BE22-4620-96D4-589705C74873}"/>
    <dgm:cxn modelId="{51F45F37-7A62-4F19-A588-1C2815145253}" type="presOf" srcId="{572651D0-BC9E-4EB0-9E34-E01919E04293}" destId="{9DCE10D0-6E96-4E4B-B9A3-91E7A91B9DB2}" srcOrd="0" destOrd="0" presId="urn:microsoft.com/office/officeart/2005/8/layout/hList1"/>
    <dgm:cxn modelId="{54EB363E-C938-4EB2-B59F-5CAC3BEA3CAA}" srcId="{E2DEA3B8-0CD7-4EEE-BC8B-D5434DEDCF18}" destId="{33108605-23E2-4FB3-9B2E-A3A1A8100964}" srcOrd="1" destOrd="0" parTransId="{17CAA748-4A9E-4641-9F58-8F26B154C4ED}" sibTransId="{1172807D-8C01-4458-B47E-B6AB25A652C0}"/>
    <dgm:cxn modelId="{99A6BC5E-F5B5-4E6A-A984-19B5FB0DCC12}" type="presOf" srcId="{FA1740B9-23C7-4FD5-9FD3-5832D11F8F93}" destId="{A89D1892-6C03-4B8F-BCBE-B6EC6B6494C4}" srcOrd="0" destOrd="6" presId="urn:microsoft.com/office/officeart/2005/8/layout/hList1"/>
    <dgm:cxn modelId="{7CFE7164-CA31-4388-9311-057F0208827E}" type="presOf" srcId="{726836CD-6C67-4858-982C-F3FD987ADAA1}" destId="{A89D1892-6C03-4B8F-BCBE-B6EC6B6494C4}" srcOrd="0" destOrd="1" presId="urn:microsoft.com/office/officeart/2005/8/layout/hList1"/>
    <dgm:cxn modelId="{9AB1F146-5C75-4A6B-9B98-788160785087}" srcId="{334BDACE-C77F-4C5E-9C66-07D3D3A2CE1B}" destId="{904FEBFA-255B-46DE-BE3A-58DCA82FC673}" srcOrd="4" destOrd="0" parTransId="{5803EEC1-93E2-46F3-B67D-957E7370D71E}" sibTransId="{5F1D6D74-07CA-4D75-9C65-90CE741BA389}"/>
    <dgm:cxn modelId="{072ED868-107F-46D6-A368-12688F6760F7}" srcId="{572651D0-BC9E-4EB0-9E34-E01919E04293}" destId="{E2DEA3B8-0CD7-4EEE-BC8B-D5434DEDCF18}" srcOrd="1" destOrd="0" parTransId="{3CA9388F-6F4D-4DB4-889D-2A487BFFF00F}" sibTransId="{669B7C79-3A98-4C15-B58F-5381C283F6A8}"/>
    <dgm:cxn modelId="{8539434C-06E5-4FF2-A08F-D7A5DEE8E2CE}" type="presOf" srcId="{AFE67D9B-E569-4817-8737-4A4CA08B67DE}" destId="{3460F5B7-180B-4EB5-870D-37C98775B181}" srcOrd="0" destOrd="2" presId="urn:microsoft.com/office/officeart/2005/8/layout/hList1"/>
    <dgm:cxn modelId="{CB80E14D-54B0-4901-8905-E10C44E08FC6}" srcId="{334BDACE-C77F-4C5E-9C66-07D3D3A2CE1B}" destId="{F25D3944-6F94-4052-A8E3-38D1B78CDED4}" srcOrd="8" destOrd="0" parTransId="{FD895D14-2B0F-4B40-8000-328BD8E66EAE}" sibTransId="{AFE72350-E070-48BD-8BB5-709F9C6692BA}"/>
    <dgm:cxn modelId="{5B9C3F4E-A869-433B-844D-5E0576A0A440}" srcId="{572651D0-BC9E-4EB0-9E34-E01919E04293}" destId="{AC02D5DE-D532-411A-ABE9-D3B1BA17155D}" srcOrd="0" destOrd="0" parTransId="{DA3C6098-A72E-45CB-B20D-1EA2F13C5B7E}" sibTransId="{23D1B42D-BE3B-42EE-8FC7-99EB8190F875}"/>
    <dgm:cxn modelId="{270ED56F-391E-4594-A9E8-F28CCE5A0F0E}" srcId="{334BDACE-C77F-4C5E-9C66-07D3D3A2CE1B}" destId="{C1116561-B442-4FD2-9885-5452D87E2CB0}" srcOrd="5" destOrd="0" parTransId="{DDC95E8B-B67F-4674-846B-467E77C8868E}" sibTransId="{FA36306B-2C83-44CA-873A-DD09430C4CD6}"/>
    <dgm:cxn modelId="{965E5D53-A6BA-4128-9D31-55B099BEB1A9}" srcId="{334BDACE-C77F-4C5E-9C66-07D3D3A2CE1B}" destId="{14393D5B-FD33-47BE-8F0C-3FC19880AF25}" srcOrd="7" destOrd="0" parTransId="{D827D38C-7049-4B90-A539-FBD460BA5F87}" sibTransId="{A226865A-2E5A-457B-B489-3D3D8DAD777F}"/>
    <dgm:cxn modelId="{C231627B-0907-4A70-BAD3-DAD0D07E1CF0}" type="presOf" srcId="{C1116561-B442-4FD2-9885-5452D87E2CB0}" destId="{A89D1892-6C03-4B8F-BCBE-B6EC6B6494C4}" srcOrd="0" destOrd="5" presId="urn:microsoft.com/office/officeart/2005/8/layout/hList1"/>
    <dgm:cxn modelId="{22177581-530D-4CEB-B042-B2E64B395A03}" type="presOf" srcId="{E660C107-F29E-41EF-98D0-B34D2468D8BC}" destId="{5F4740D0-F318-4888-9B02-1FA2EB0483F7}" srcOrd="0" destOrd="2" presId="urn:microsoft.com/office/officeart/2005/8/layout/hList1"/>
    <dgm:cxn modelId="{659DF088-5299-444E-B339-2E2DC450290D}" srcId="{334BDACE-C77F-4C5E-9C66-07D3D3A2CE1B}" destId="{FA1740B9-23C7-4FD5-9FD3-5832D11F8F93}" srcOrd="6" destOrd="0" parTransId="{573D8981-6F49-47FB-9A33-02A2B2A17CFF}" sibTransId="{C9ACEE0C-2881-4775-84A4-BA47CB5B9405}"/>
    <dgm:cxn modelId="{A76EFB89-D1DC-417B-BDCA-11D0468E7BC9}" type="presOf" srcId="{440B5E76-7886-4ECD-9990-16405A810ABE}" destId="{A89D1892-6C03-4B8F-BCBE-B6EC6B6494C4}" srcOrd="0" destOrd="2" presId="urn:microsoft.com/office/officeart/2005/8/layout/hList1"/>
    <dgm:cxn modelId="{682AE88D-86E0-4517-BCC9-E3A64B020F03}" type="presOf" srcId="{549BF3B7-657C-48C3-8AC3-DBA066556798}" destId="{5F4740D0-F318-4888-9B02-1FA2EB0483F7}" srcOrd="0" destOrd="3" presId="urn:microsoft.com/office/officeart/2005/8/layout/hList1"/>
    <dgm:cxn modelId="{AB0D0091-6454-42AD-A68C-3A43B59F3AA4}" srcId="{AC02D5DE-D532-411A-ABE9-D3B1BA17155D}" destId="{E660C107-F29E-41EF-98D0-B34D2468D8BC}" srcOrd="2" destOrd="0" parTransId="{B9C92344-A8EE-403B-8530-46EE53EC7935}" sibTransId="{9BE2406F-FBB0-4019-AEA2-CF625DB8D967}"/>
    <dgm:cxn modelId="{B4B50193-2A7E-492C-9B0B-5ADC59AA05EF}" type="presOf" srcId="{87FA96C0-1BDE-4BBB-B68A-0C72B45DF3AE}" destId="{3460F5B7-180B-4EB5-870D-37C98775B181}" srcOrd="0" destOrd="0" presId="urn:microsoft.com/office/officeart/2005/8/layout/hList1"/>
    <dgm:cxn modelId="{6B0A4894-DAF3-45F8-AD00-6CC5AA548ABB}" srcId="{AC02D5DE-D532-411A-ABE9-D3B1BA17155D}" destId="{549BF3B7-657C-48C3-8AC3-DBA066556798}" srcOrd="3" destOrd="0" parTransId="{EE67D958-E6E9-460A-BE91-AFE22279B640}" sibTransId="{EA79B536-4B5F-4174-A608-EC78C9BB9FF0}"/>
    <dgm:cxn modelId="{FF3ACB98-47FA-4C36-9B83-E3DCADF862A8}" srcId="{E2DEA3B8-0CD7-4EEE-BC8B-D5434DEDCF18}" destId="{AFE67D9B-E569-4817-8737-4A4CA08B67DE}" srcOrd="2" destOrd="0" parTransId="{74535DA8-A08B-4F42-9653-1220B4105244}" sibTransId="{B43473BE-790D-477E-BD66-68006B9E107E}"/>
    <dgm:cxn modelId="{8E712AAE-6EC9-4C8B-A08A-A4166E2223FD}" type="presOf" srcId="{F25D3944-6F94-4052-A8E3-38D1B78CDED4}" destId="{A89D1892-6C03-4B8F-BCBE-B6EC6B6494C4}" srcOrd="0" destOrd="8" presId="urn:microsoft.com/office/officeart/2005/8/layout/hList1"/>
    <dgm:cxn modelId="{4C1CE8B1-9CC6-4159-B93F-90EC11B81667}" type="presOf" srcId="{904FEBFA-255B-46DE-BE3A-58DCA82FC673}" destId="{A89D1892-6C03-4B8F-BCBE-B6EC6B6494C4}" srcOrd="0" destOrd="4" presId="urn:microsoft.com/office/officeart/2005/8/layout/hList1"/>
    <dgm:cxn modelId="{6F269BBD-CA38-48EC-9E97-0C8FA811982B}" type="presOf" srcId="{E2DEA3B8-0CD7-4EEE-BC8B-D5434DEDCF18}" destId="{B4DBAEB3-5CF8-435A-A533-1827275257C2}" srcOrd="0" destOrd="0" presId="urn:microsoft.com/office/officeart/2005/8/layout/hList1"/>
    <dgm:cxn modelId="{E8E83EC2-4FA4-4F36-BFF3-BCA876DC3CEB}" srcId="{AC02D5DE-D532-411A-ABE9-D3B1BA17155D}" destId="{BBB66565-984B-41A5-8F31-0CEF7A2149BC}" srcOrd="1" destOrd="0" parTransId="{458CC475-2A58-467C-9671-6DAF943E2B4B}" sibTransId="{2C10F0B5-C78D-4752-B9BE-A7F1F8220148}"/>
    <dgm:cxn modelId="{86175ECC-9C15-4494-9EED-FBEB501BAB2F}" srcId="{AC02D5DE-D532-411A-ABE9-D3B1BA17155D}" destId="{4D933101-6104-4259-BB88-E41C16E75ABB}" srcOrd="0" destOrd="0" parTransId="{8A1F4325-8DAC-4260-B8DA-9F9E351CA320}" sibTransId="{07D01EF8-0F6D-4965-A2C5-3797726315EA}"/>
    <dgm:cxn modelId="{759C78CD-DE56-41C8-ADDE-8834602BAB03}" srcId="{334BDACE-C77F-4C5E-9C66-07D3D3A2CE1B}" destId="{3616D469-B13F-4197-BA18-A94A07A5AA79}" srcOrd="3" destOrd="0" parTransId="{5A76855E-A44E-4E4A-B12C-879FB724E4F1}" sibTransId="{F45138F0-FD97-4359-A96D-993982246F74}"/>
    <dgm:cxn modelId="{DD4A12CF-DAEB-46D5-A4B3-2A2974DE445F}" srcId="{334BDACE-C77F-4C5E-9C66-07D3D3A2CE1B}" destId="{726836CD-6C67-4858-982C-F3FD987ADAA1}" srcOrd="1" destOrd="0" parTransId="{51A9FC1C-5F07-4D7C-908C-0EE9D334C61C}" sibTransId="{6790A74E-4A59-4FA5-9084-76BC21C33C33}"/>
    <dgm:cxn modelId="{BB5E7BE6-AA2B-4A9C-9953-E6649168AB45}" type="presOf" srcId="{BBB66565-984B-41A5-8F31-0CEF7A2149BC}" destId="{5F4740D0-F318-4888-9B02-1FA2EB0483F7}" srcOrd="0" destOrd="1" presId="urn:microsoft.com/office/officeart/2005/8/layout/hList1"/>
    <dgm:cxn modelId="{11D986EB-7B15-4FCE-9BD3-939D50A1E6A6}" type="presOf" srcId="{AC02D5DE-D532-411A-ABE9-D3B1BA17155D}" destId="{285BE1BE-42AF-4C26-9E5B-3C630B63D3F3}" srcOrd="0" destOrd="0" presId="urn:microsoft.com/office/officeart/2005/8/layout/hList1"/>
    <dgm:cxn modelId="{6EE017EF-8A77-4511-824A-33100E4FA1DF}" type="presOf" srcId="{3616D469-B13F-4197-BA18-A94A07A5AA79}" destId="{A89D1892-6C03-4B8F-BCBE-B6EC6B6494C4}" srcOrd="0" destOrd="3" presId="urn:microsoft.com/office/officeart/2005/8/layout/hList1"/>
    <dgm:cxn modelId="{7E991DF4-D9B1-4D4A-B5E5-7CFB3E08B73E}" type="presOf" srcId="{14393D5B-FD33-47BE-8F0C-3FC19880AF25}" destId="{A89D1892-6C03-4B8F-BCBE-B6EC6B6494C4}" srcOrd="0" destOrd="7" presId="urn:microsoft.com/office/officeart/2005/8/layout/hList1"/>
    <dgm:cxn modelId="{96E9FDF6-7334-4CD6-BFB3-CC1B07BD3211}" type="presOf" srcId="{334BDACE-C77F-4C5E-9C66-07D3D3A2CE1B}" destId="{E245078B-0B35-4ED5-8781-7758CC0C8318}" srcOrd="0" destOrd="0" presId="urn:microsoft.com/office/officeart/2005/8/layout/hList1"/>
    <dgm:cxn modelId="{BD15FAFD-3BD7-4522-BD5A-DE0474092611}" srcId="{572651D0-BC9E-4EB0-9E34-E01919E04293}" destId="{334BDACE-C77F-4C5E-9C66-07D3D3A2CE1B}" srcOrd="2" destOrd="0" parTransId="{2A9E0E12-85F5-4E48-998A-C51CE79F6AEC}" sibTransId="{89A47B5A-605E-4C36-848F-824928EB621B}"/>
    <dgm:cxn modelId="{7D98CFFF-CCBF-4D1E-A28D-6C49CB440899}" srcId="{334BDACE-C77F-4C5E-9C66-07D3D3A2CE1B}" destId="{3E82962D-1A1C-4CEA-9A6C-2A818367894C}" srcOrd="0" destOrd="0" parTransId="{FDEA5C5A-4B32-4208-9E08-91EFC854008E}" sibTransId="{8C0406A1-8C5D-47D2-A535-A6E0B37B530B}"/>
    <dgm:cxn modelId="{DF814634-5F91-4E91-8CB2-E58067E6C20B}" type="presParOf" srcId="{9DCE10D0-6E96-4E4B-B9A3-91E7A91B9DB2}" destId="{8D29670C-CE08-4A2D-A632-7D8610C84DA8}" srcOrd="0" destOrd="0" presId="urn:microsoft.com/office/officeart/2005/8/layout/hList1"/>
    <dgm:cxn modelId="{9A8EACE9-7FAC-4FFB-876A-DB9935138234}" type="presParOf" srcId="{8D29670C-CE08-4A2D-A632-7D8610C84DA8}" destId="{285BE1BE-42AF-4C26-9E5B-3C630B63D3F3}" srcOrd="0" destOrd="0" presId="urn:microsoft.com/office/officeart/2005/8/layout/hList1"/>
    <dgm:cxn modelId="{CBD14857-8EE2-4AFC-899A-4000FC86D3C0}" type="presParOf" srcId="{8D29670C-CE08-4A2D-A632-7D8610C84DA8}" destId="{5F4740D0-F318-4888-9B02-1FA2EB0483F7}" srcOrd="1" destOrd="0" presId="urn:microsoft.com/office/officeart/2005/8/layout/hList1"/>
    <dgm:cxn modelId="{B3323085-60D7-474C-B8F4-810220310A40}" type="presParOf" srcId="{9DCE10D0-6E96-4E4B-B9A3-91E7A91B9DB2}" destId="{1C952D02-9952-4997-A698-AF1543ADFEDB}" srcOrd="1" destOrd="0" presId="urn:microsoft.com/office/officeart/2005/8/layout/hList1"/>
    <dgm:cxn modelId="{B8BDF637-4BBA-4B3B-A165-3EDC9CF53452}" type="presParOf" srcId="{9DCE10D0-6E96-4E4B-B9A3-91E7A91B9DB2}" destId="{742BB4B9-2FE0-42B6-AF76-807E784FB432}" srcOrd="2" destOrd="0" presId="urn:microsoft.com/office/officeart/2005/8/layout/hList1"/>
    <dgm:cxn modelId="{B1615250-9314-4AF2-B765-19BA16B8A308}" type="presParOf" srcId="{742BB4B9-2FE0-42B6-AF76-807E784FB432}" destId="{B4DBAEB3-5CF8-435A-A533-1827275257C2}" srcOrd="0" destOrd="0" presId="urn:microsoft.com/office/officeart/2005/8/layout/hList1"/>
    <dgm:cxn modelId="{515D4614-6203-486C-AE2E-3389F4D51224}" type="presParOf" srcId="{742BB4B9-2FE0-42B6-AF76-807E784FB432}" destId="{3460F5B7-180B-4EB5-870D-37C98775B181}" srcOrd="1" destOrd="0" presId="urn:microsoft.com/office/officeart/2005/8/layout/hList1"/>
    <dgm:cxn modelId="{F173D657-FFC7-40F5-9ECA-F66E3BD36C2D}" type="presParOf" srcId="{9DCE10D0-6E96-4E4B-B9A3-91E7A91B9DB2}" destId="{1E4900F0-4F48-4BA7-B879-01A3DEFE2CBD}" srcOrd="3" destOrd="0" presId="urn:microsoft.com/office/officeart/2005/8/layout/hList1"/>
    <dgm:cxn modelId="{061680E1-8C63-426D-B063-A6F66C7594E6}" type="presParOf" srcId="{9DCE10D0-6E96-4E4B-B9A3-91E7A91B9DB2}" destId="{60240255-F351-4000-8416-2CB5ED795B19}" srcOrd="4" destOrd="0" presId="urn:microsoft.com/office/officeart/2005/8/layout/hList1"/>
    <dgm:cxn modelId="{CC3AC214-7856-4330-802D-4BC68D3A7DAD}" type="presParOf" srcId="{60240255-F351-4000-8416-2CB5ED795B19}" destId="{E245078B-0B35-4ED5-8781-7758CC0C8318}" srcOrd="0" destOrd="0" presId="urn:microsoft.com/office/officeart/2005/8/layout/hList1"/>
    <dgm:cxn modelId="{560B5F49-A18A-42AB-9388-1E164DD85011}" type="presParOf" srcId="{60240255-F351-4000-8416-2CB5ED795B19}" destId="{A89D1892-6C03-4B8F-BCBE-B6EC6B6494C4}"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163E7A-6BBD-4BCA-92A6-B609C81C017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20F4CA01-3414-46FC-854C-E8CFB2E0207C}">
      <dgm:prSet phldrT="[Tekst]" custT="1"/>
      <dgm:spPr/>
      <dgm:t>
        <a:bodyPr/>
        <a:lstStyle/>
        <a:p>
          <a:r>
            <a:rPr lang="en-US" sz="1200" dirty="0" err="1"/>
            <a:t>Vragen</a:t>
          </a:r>
          <a:endParaRPr lang="en-US" sz="1200" dirty="0"/>
        </a:p>
        <a:p>
          <a:r>
            <a:rPr lang="en-US" sz="1200" dirty="0"/>
            <a:t>FAQ</a:t>
          </a:r>
        </a:p>
      </dgm:t>
    </dgm:pt>
    <dgm:pt modelId="{BA8BC0F3-A163-4E7A-8F56-C0C0D0399FAD}" type="parTrans" cxnId="{9C0DE4FE-3EC1-4668-912E-9B6F1CC08BF0}">
      <dgm:prSet/>
      <dgm:spPr/>
      <dgm:t>
        <a:bodyPr/>
        <a:lstStyle/>
        <a:p>
          <a:endParaRPr lang="en-US" sz="1200"/>
        </a:p>
      </dgm:t>
    </dgm:pt>
    <dgm:pt modelId="{0408CA4D-31A5-4000-815D-9EE812E04BBD}" type="sibTrans" cxnId="{9C0DE4FE-3EC1-4668-912E-9B6F1CC08BF0}">
      <dgm:prSet custT="1"/>
      <dgm:spPr/>
      <dgm:t>
        <a:bodyPr/>
        <a:lstStyle/>
        <a:p>
          <a:r>
            <a:rPr lang="en-US" sz="1200" dirty="0" err="1"/>
            <a:t>Weer</a:t>
          </a:r>
          <a:endParaRPr lang="en-US" sz="1200" dirty="0"/>
        </a:p>
        <a:p>
          <a:r>
            <a:rPr lang="en-US" sz="1200" dirty="0" err="1"/>
            <a:t>Klimaat</a:t>
          </a:r>
          <a:endParaRPr lang="en-US" sz="1200" dirty="0"/>
        </a:p>
      </dgm:t>
    </dgm:pt>
    <dgm:pt modelId="{C92E240B-3BA3-4745-A5F3-4ED0729BF598}">
      <dgm:prSet phldrT="[Tekst]" custT="1"/>
      <dgm:spPr/>
      <dgm:t>
        <a:bodyPr/>
        <a:lstStyle/>
        <a:p>
          <a:r>
            <a:rPr lang="en-US" sz="1200" dirty="0"/>
            <a:t>Tracking</a:t>
          </a:r>
        </a:p>
        <a:p>
          <a:r>
            <a:rPr lang="en-US" sz="1200" dirty="0" err="1"/>
            <a:t>Vluchten</a:t>
          </a:r>
          <a:endParaRPr lang="en-US" sz="1200" dirty="0"/>
        </a:p>
        <a:p>
          <a:r>
            <a:rPr lang="en-US" sz="1200" dirty="0"/>
            <a:t>(live)</a:t>
          </a:r>
        </a:p>
      </dgm:t>
    </dgm:pt>
    <dgm:pt modelId="{8C5BCFC1-98A4-4131-8192-188A61B024A5}" type="parTrans" cxnId="{BE16D627-E3CD-45EC-88D8-5B2F6544345E}">
      <dgm:prSet/>
      <dgm:spPr/>
      <dgm:t>
        <a:bodyPr/>
        <a:lstStyle/>
        <a:p>
          <a:endParaRPr lang="en-US" sz="1200"/>
        </a:p>
      </dgm:t>
    </dgm:pt>
    <dgm:pt modelId="{3982CCD7-EEB7-412A-98E9-98A8B9B44069}" type="sibTrans" cxnId="{BE16D627-E3CD-45EC-88D8-5B2F6544345E}">
      <dgm:prSet custT="1"/>
      <dgm:spPr/>
      <dgm:t>
        <a:bodyPr/>
        <a:lstStyle/>
        <a:p>
          <a:r>
            <a:rPr lang="en-US" sz="1200" dirty="0" err="1"/>
            <a:t>Nieuws</a:t>
          </a:r>
          <a:endParaRPr lang="en-US" sz="1200" dirty="0"/>
        </a:p>
      </dgm:t>
    </dgm:pt>
    <dgm:pt modelId="{6DF3404E-DDD1-41F2-AE2E-EA7E9D95DFE5}">
      <dgm:prSet phldrT="[Tekst]" custT="1"/>
      <dgm:spPr/>
      <dgm:t>
        <a:bodyPr/>
        <a:lstStyle/>
        <a:p>
          <a:r>
            <a:rPr lang="en-US" sz="1200" dirty="0" err="1"/>
            <a:t>Tijd</a:t>
          </a:r>
          <a:r>
            <a:rPr lang="en-US" sz="1200" dirty="0"/>
            <a:t>  </a:t>
          </a:r>
        </a:p>
      </dgm:t>
    </dgm:pt>
    <dgm:pt modelId="{ED54DAD5-84B4-4C76-ABFD-33C4BD367212}" type="parTrans" cxnId="{BE94F865-3517-4F14-9F40-1B9A9BDC9E60}">
      <dgm:prSet/>
      <dgm:spPr/>
      <dgm:t>
        <a:bodyPr/>
        <a:lstStyle/>
        <a:p>
          <a:endParaRPr lang="en-US" sz="1200"/>
        </a:p>
      </dgm:t>
    </dgm:pt>
    <dgm:pt modelId="{748C6C25-4DAA-472D-8BAF-A6FF6483C9C6}" type="sibTrans" cxnId="{BE94F865-3517-4F14-9F40-1B9A9BDC9E60}">
      <dgm:prSet custT="1"/>
      <dgm:spPr/>
      <dgm:t>
        <a:bodyPr/>
        <a:lstStyle/>
        <a:p>
          <a:r>
            <a:rPr lang="en-US" sz="1200" dirty="0"/>
            <a:t>Community</a:t>
          </a:r>
        </a:p>
        <a:p>
          <a:r>
            <a:rPr lang="en-US" sz="1200" dirty="0" err="1"/>
            <a:t>portaal</a:t>
          </a:r>
          <a:endParaRPr lang="en-US" sz="1200" dirty="0"/>
        </a:p>
      </dgm:t>
    </dgm:pt>
    <dgm:pt modelId="{3EC43519-2F85-4ABE-861F-134FA34E5A85}" type="pres">
      <dgm:prSet presAssocID="{DF163E7A-6BBD-4BCA-92A6-B609C81C0174}" presName="Name0" presStyleCnt="0">
        <dgm:presLayoutVars>
          <dgm:chMax/>
          <dgm:chPref/>
          <dgm:dir/>
          <dgm:animLvl val="lvl"/>
        </dgm:presLayoutVars>
      </dgm:prSet>
      <dgm:spPr/>
    </dgm:pt>
    <dgm:pt modelId="{74E9B61B-9D40-40E6-83DB-30688B891405}" type="pres">
      <dgm:prSet presAssocID="{20F4CA01-3414-46FC-854C-E8CFB2E0207C}" presName="composite" presStyleCnt="0"/>
      <dgm:spPr/>
    </dgm:pt>
    <dgm:pt modelId="{7119DFCB-D5DD-4489-837C-BFBBF7BE02FC}" type="pres">
      <dgm:prSet presAssocID="{20F4CA01-3414-46FC-854C-E8CFB2E0207C}" presName="Parent1" presStyleLbl="node1" presStyleIdx="0" presStyleCnt="6">
        <dgm:presLayoutVars>
          <dgm:chMax val="1"/>
          <dgm:chPref val="1"/>
          <dgm:bulletEnabled val="1"/>
        </dgm:presLayoutVars>
      </dgm:prSet>
      <dgm:spPr/>
    </dgm:pt>
    <dgm:pt modelId="{75A10234-DAF8-4DE7-A2D3-26648FA5EDE6}" type="pres">
      <dgm:prSet presAssocID="{20F4CA01-3414-46FC-854C-E8CFB2E0207C}" presName="Childtext1" presStyleLbl="revTx" presStyleIdx="0" presStyleCnt="3">
        <dgm:presLayoutVars>
          <dgm:chMax val="0"/>
          <dgm:chPref val="0"/>
          <dgm:bulletEnabled val="1"/>
        </dgm:presLayoutVars>
      </dgm:prSet>
      <dgm:spPr/>
    </dgm:pt>
    <dgm:pt modelId="{79961DAD-8679-487B-AA0B-443E0DD06E03}" type="pres">
      <dgm:prSet presAssocID="{20F4CA01-3414-46FC-854C-E8CFB2E0207C}" presName="BalanceSpacing" presStyleCnt="0"/>
      <dgm:spPr/>
    </dgm:pt>
    <dgm:pt modelId="{0406F479-0529-48B7-BE4D-3AAEEC36D331}" type="pres">
      <dgm:prSet presAssocID="{20F4CA01-3414-46FC-854C-E8CFB2E0207C}" presName="BalanceSpacing1" presStyleCnt="0"/>
      <dgm:spPr/>
    </dgm:pt>
    <dgm:pt modelId="{F8D81C9F-3774-442F-B408-BCE3838DC472}" type="pres">
      <dgm:prSet presAssocID="{0408CA4D-31A5-4000-815D-9EE812E04BBD}" presName="Accent1Text" presStyleLbl="node1" presStyleIdx="1" presStyleCnt="6"/>
      <dgm:spPr/>
    </dgm:pt>
    <dgm:pt modelId="{2309C241-2CB3-4451-B59D-45EE729EE76A}" type="pres">
      <dgm:prSet presAssocID="{0408CA4D-31A5-4000-815D-9EE812E04BBD}" presName="spaceBetweenRectangles" presStyleCnt="0"/>
      <dgm:spPr/>
    </dgm:pt>
    <dgm:pt modelId="{CF438192-D5B3-4D74-A6D9-9DAA1A03B8E3}" type="pres">
      <dgm:prSet presAssocID="{C92E240B-3BA3-4745-A5F3-4ED0729BF598}" presName="composite" presStyleCnt="0"/>
      <dgm:spPr/>
    </dgm:pt>
    <dgm:pt modelId="{BFFCE49D-3374-48B7-827A-B589082C519A}" type="pres">
      <dgm:prSet presAssocID="{C92E240B-3BA3-4745-A5F3-4ED0729BF598}" presName="Parent1" presStyleLbl="node1" presStyleIdx="2" presStyleCnt="6">
        <dgm:presLayoutVars>
          <dgm:chMax val="1"/>
          <dgm:chPref val="1"/>
          <dgm:bulletEnabled val="1"/>
        </dgm:presLayoutVars>
      </dgm:prSet>
      <dgm:spPr/>
    </dgm:pt>
    <dgm:pt modelId="{04FF608B-B55A-4ACD-88FF-40E3A8D29010}" type="pres">
      <dgm:prSet presAssocID="{C92E240B-3BA3-4745-A5F3-4ED0729BF598}" presName="Childtext1" presStyleLbl="revTx" presStyleIdx="1" presStyleCnt="3">
        <dgm:presLayoutVars>
          <dgm:chMax val="0"/>
          <dgm:chPref val="0"/>
          <dgm:bulletEnabled val="1"/>
        </dgm:presLayoutVars>
      </dgm:prSet>
      <dgm:spPr/>
    </dgm:pt>
    <dgm:pt modelId="{A6123372-92DF-4D4F-88EE-59666C807964}" type="pres">
      <dgm:prSet presAssocID="{C92E240B-3BA3-4745-A5F3-4ED0729BF598}" presName="BalanceSpacing" presStyleCnt="0"/>
      <dgm:spPr/>
    </dgm:pt>
    <dgm:pt modelId="{718BD1FB-F958-48A5-9234-517D2427B492}" type="pres">
      <dgm:prSet presAssocID="{C92E240B-3BA3-4745-A5F3-4ED0729BF598}" presName="BalanceSpacing1" presStyleCnt="0"/>
      <dgm:spPr/>
    </dgm:pt>
    <dgm:pt modelId="{E249726F-9718-4A7E-A7A8-BE9B4114CB86}" type="pres">
      <dgm:prSet presAssocID="{3982CCD7-EEB7-412A-98E9-98A8B9B44069}" presName="Accent1Text" presStyleLbl="node1" presStyleIdx="3" presStyleCnt="6"/>
      <dgm:spPr/>
    </dgm:pt>
    <dgm:pt modelId="{0CE21E1F-CF35-4BB5-B644-EEA8250CCBD7}" type="pres">
      <dgm:prSet presAssocID="{3982CCD7-EEB7-412A-98E9-98A8B9B44069}" presName="spaceBetweenRectangles" presStyleCnt="0"/>
      <dgm:spPr/>
    </dgm:pt>
    <dgm:pt modelId="{8CDFF4E0-C915-4B7F-9103-7F24821B23FB}" type="pres">
      <dgm:prSet presAssocID="{6DF3404E-DDD1-41F2-AE2E-EA7E9D95DFE5}" presName="composite" presStyleCnt="0"/>
      <dgm:spPr/>
    </dgm:pt>
    <dgm:pt modelId="{87F48BDE-007C-446A-A2A5-5C203B8FBCE4}" type="pres">
      <dgm:prSet presAssocID="{6DF3404E-DDD1-41F2-AE2E-EA7E9D95DFE5}" presName="Parent1" presStyleLbl="node1" presStyleIdx="4" presStyleCnt="6">
        <dgm:presLayoutVars>
          <dgm:chMax val="1"/>
          <dgm:chPref val="1"/>
          <dgm:bulletEnabled val="1"/>
        </dgm:presLayoutVars>
      </dgm:prSet>
      <dgm:spPr/>
    </dgm:pt>
    <dgm:pt modelId="{3B02DE20-533C-44AB-9C08-734247081640}" type="pres">
      <dgm:prSet presAssocID="{6DF3404E-DDD1-41F2-AE2E-EA7E9D95DFE5}" presName="Childtext1" presStyleLbl="revTx" presStyleIdx="2" presStyleCnt="3">
        <dgm:presLayoutVars>
          <dgm:chMax val="0"/>
          <dgm:chPref val="0"/>
          <dgm:bulletEnabled val="1"/>
        </dgm:presLayoutVars>
      </dgm:prSet>
      <dgm:spPr/>
    </dgm:pt>
    <dgm:pt modelId="{481CA9E2-2225-4D59-917A-74B5996C13FF}" type="pres">
      <dgm:prSet presAssocID="{6DF3404E-DDD1-41F2-AE2E-EA7E9D95DFE5}" presName="BalanceSpacing" presStyleCnt="0"/>
      <dgm:spPr/>
    </dgm:pt>
    <dgm:pt modelId="{32D3FD71-99FA-4561-B8C3-11E77C272EAE}" type="pres">
      <dgm:prSet presAssocID="{6DF3404E-DDD1-41F2-AE2E-EA7E9D95DFE5}" presName="BalanceSpacing1" presStyleCnt="0"/>
      <dgm:spPr/>
    </dgm:pt>
    <dgm:pt modelId="{880B2DF6-E596-47C0-972A-7038EABF298C}" type="pres">
      <dgm:prSet presAssocID="{748C6C25-4DAA-472D-8BAF-A6FF6483C9C6}" presName="Accent1Text" presStyleLbl="node1" presStyleIdx="5" presStyleCnt="6" custLinFactNeighborX="-2300" custLinFactNeighborY="142"/>
      <dgm:spPr/>
    </dgm:pt>
  </dgm:ptLst>
  <dgm:cxnLst>
    <dgm:cxn modelId="{BF84771A-419D-4712-8426-D3B6E818872D}" type="presOf" srcId="{0408CA4D-31A5-4000-815D-9EE812E04BBD}" destId="{F8D81C9F-3774-442F-B408-BCE3838DC472}" srcOrd="0" destOrd="0" presId="urn:microsoft.com/office/officeart/2008/layout/AlternatingHexagons"/>
    <dgm:cxn modelId="{BE16D627-E3CD-45EC-88D8-5B2F6544345E}" srcId="{DF163E7A-6BBD-4BCA-92A6-B609C81C0174}" destId="{C92E240B-3BA3-4745-A5F3-4ED0729BF598}" srcOrd="1" destOrd="0" parTransId="{8C5BCFC1-98A4-4131-8192-188A61B024A5}" sibTransId="{3982CCD7-EEB7-412A-98E9-98A8B9B44069}"/>
    <dgm:cxn modelId="{BE94F865-3517-4F14-9F40-1B9A9BDC9E60}" srcId="{DF163E7A-6BBD-4BCA-92A6-B609C81C0174}" destId="{6DF3404E-DDD1-41F2-AE2E-EA7E9D95DFE5}" srcOrd="2" destOrd="0" parTransId="{ED54DAD5-84B4-4C76-ABFD-33C4BD367212}" sibTransId="{748C6C25-4DAA-472D-8BAF-A6FF6483C9C6}"/>
    <dgm:cxn modelId="{F7160650-BF4C-4E39-8B24-06E75B1148AE}" type="presOf" srcId="{DF163E7A-6BBD-4BCA-92A6-B609C81C0174}" destId="{3EC43519-2F85-4ABE-861F-134FA34E5A85}" srcOrd="0" destOrd="0" presId="urn:microsoft.com/office/officeart/2008/layout/AlternatingHexagons"/>
    <dgm:cxn modelId="{2DAB3E70-99FD-422C-BE79-3E0F93CF1248}" type="presOf" srcId="{748C6C25-4DAA-472D-8BAF-A6FF6483C9C6}" destId="{880B2DF6-E596-47C0-972A-7038EABF298C}" srcOrd="0" destOrd="0" presId="urn:microsoft.com/office/officeart/2008/layout/AlternatingHexagons"/>
    <dgm:cxn modelId="{1064A58A-5608-46EA-8FD8-8998A890A896}" type="presOf" srcId="{20F4CA01-3414-46FC-854C-E8CFB2E0207C}" destId="{7119DFCB-D5DD-4489-837C-BFBBF7BE02FC}" srcOrd="0" destOrd="0" presId="urn:microsoft.com/office/officeart/2008/layout/AlternatingHexagons"/>
    <dgm:cxn modelId="{371537BC-60A6-4A8E-AB02-8E1CE6B80D7A}" type="presOf" srcId="{C92E240B-3BA3-4745-A5F3-4ED0729BF598}" destId="{BFFCE49D-3374-48B7-827A-B589082C519A}" srcOrd="0" destOrd="0" presId="urn:microsoft.com/office/officeart/2008/layout/AlternatingHexagons"/>
    <dgm:cxn modelId="{0EEEF9CC-A7E7-48D5-9F9F-2522905222F9}" type="presOf" srcId="{3982CCD7-EEB7-412A-98E9-98A8B9B44069}" destId="{E249726F-9718-4A7E-A7A8-BE9B4114CB86}" srcOrd="0" destOrd="0" presId="urn:microsoft.com/office/officeart/2008/layout/AlternatingHexagons"/>
    <dgm:cxn modelId="{19F84DD4-2AAD-42D4-8B6C-B8402D7586A1}" type="presOf" srcId="{6DF3404E-DDD1-41F2-AE2E-EA7E9D95DFE5}" destId="{87F48BDE-007C-446A-A2A5-5C203B8FBCE4}" srcOrd="0" destOrd="0" presId="urn:microsoft.com/office/officeart/2008/layout/AlternatingHexagons"/>
    <dgm:cxn modelId="{9C0DE4FE-3EC1-4668-912E-9B6F1CC08BF0}" srcId="{DF163E7A-6BBD-4BCA-92A6-B609C81C0174}" destId="{20F4CA01-3414-46FC-854C-E8CFB2E0207C}" srcOrd="0" destOrd="0" parTransId="{BA8BC0F3-A163-4E7A-8F56-C0C0D0399FAD}" sibTransId="{0408CA4D-31A5-4000-815D-9EE812E04BBD}"/>
    <dgm:cxn modelId="{6D7AE68E-1C8C-49E0-85F8-2B3249DEF179}" type="presParOf" srcId="{3EC43519-2F85-4ABE-861F-134FA34E5A85}" destId="{74E9B61B-9D40-40E6-83DB-30688B891405}" srcOrd="0" destOrd="0" presId="urn:microsoft.com/office/officeart/2008/layout/AlternatingHexagons"/>
    <dgm:cxn modelId="{8FDBDCDF-2399-47B6-97B8-24C3BDDC0E56}" type="presParOf" srcId="{74E9B61B-9D40-40E6-83DB-30688B891405}" destId="{7119DFCB-D5DD-4489-837C-BFBBF7BE02FC}" srcOrd="0" destOrd="0" presId="urn:microsoft.com/office/officeart/2008/layout/AlternatingHexagons"/>
    <dgm:cxn modelId="{5E4356C8-8EE8-4704-AA86-DBAC9C027786}" type="presParOf" srcId="{74E9B61B-9D40-40E6-83DB-30688B891405}" destId="{75A10234-DAF8-4DE7-A2D3-26648FA5EDE6}" srcOrd="1" destOrd="0" presId="urn:microsoft.com/office/officeart/2008/layout/AlternatingHexagons"/>
    <dgm:cxn modelId="{042E5DDC-2AEA-4E01-96F0-19C3810B016A}" type="presParOf" srcId="{74E9B61B-9D40-40E6-83DB-30688B891405}" destId="{79961DAD-8679-487B-AA0B-443E0DD06E03}" srcOrd="2" destOrd="0" presId="urn:microsoft.com/office/officeart/2008/layout/AlternatingHexagons"/>
    <dgm:cxn modelId="{CD75BDBF-63C3-4407-82D6-3D5DBA86A11B}" type="presParOf" srcId="{74E9B61B-9D40-40E6-83DB-30688B891405}" destId="{0406F479-0529-48B7-BE4D-3AAEEC36D331}" srcOrd="3" destOrd="0" presId="urn:microsoft.com/office/officeart/2008/layout/AlternatingHexagons"/>
    <dgm:cxn modelId="{ED11759F-A29C-4EE4-B867-756782EF2EED}" type="presParOf" srcId="{74E9B61B-9D40-40E6-83DB-30688B891405}" destId="{F8D81C9F-3774-442F-B408-BCE3838DC472}" srcOrd="4" destOrd="0" presId="urn:microsoft.com/office/officeart/2008/layout/AlternatingHexagons"/>
    <dgm:cxn modelId="{23843947-4C33-4EA9-BFB4-315E35D64400}" type="presParOf" srcId="{3EC43519-2F85-4ABE-861F-134FA34E5A85}" destId="{2309C241-2CB3-4451-B59D-45EE729EE76A}" srcOrd="1" destOrd="0" presId="urn:microsoft.com/office/officeart/2008/layout/AlternatingHexagons"/>
    <dgm:cxn modelId="{98465895-605A-472F-AA31-8E8BAA488384}" type="presParOf" srcId="{3EC43519-2F85-4ABE-861F-134FA34E5A85}" destId="{CF438192-D5B3-4D74-A6D9-9DAA1A03B8E3}" srcOrd="2" destOrd="0" presId="urn:microsoft.com/office/officeart/2008/layout/AlternatingHexagons"/>
    <dgm:cxn modelId="{B5E438BE-E0EE-4552-A82B-79D9DD94F4AB}" type="presParOf" srcId="{CF438192-D5B3-4D74-A6D9-9DAA1A03B8E3}" destId="{BFFCE49D-3374-48B7-827A-B589082C519A}" srcOrd="0" destOrd="0" presId="urn:microsoft.com/office/officeart/2008/layout/AlternatingHexagons"/>
    <dgm:cxn modelId="{3B8C521B-9C71-4EEC-A1B5-EF9246597A1A}" type="presParOf" srcId="{CF438192-D5B3-4D74-A6D9-9DAA1A03B8E3}" destId="{04FF608B-B55A-4ACD-88FF-40E3A8D29010}" srcOrd="1" destOrd="0" presId="urn:microsoft.com/office/officeart/2008/layout/AlternatingHexagons"/>
    <dgm:cxn modelId="{FDBC1861-2496-4662-8837-2A816FF3EA1E}" type="presParOf" srcId="{CF438192-D5B3-4D74-A6D9-9DAA1A03B8E3}" destId="{A6123372-92DF-4D4F-88EE-59666C807964}" srcOrd="2" destOrd="0" presId="urn:microsoft.com/office/officeart/2008/layout/AlternatingHexagons"/>
    <dgm:cxn modelId="{59DEA5A4-C3C7-4D1D-8438-DC981AB9F394}" type="presParOf" srcId="{CF438192-D5B3-4D74-A6D9-9DAA1A03B8E3}" destId="{718BD1FB-F958-48A5-9234-517D2427B492}" srcOrd="3" destOrd="0" presId="urn:microsoft.com/office/officeart/2008/layout/AlternatingHexagons"/>
    <dgm:cxn modelId="{AC9C1A27-55FD-4D11-9980-DCA95D6E4342}" type="presParOf" srcId="{CF438192-D5B3-4D74-A6D9-9DAA1A03B8E3}" destId="{E249726F-9718-4A7E-A7A8-BE9B4114CB86}" srcOrd="4" destOrd="0" presId="urn:microsoft.com/office/officeart/2008/layout/AlternatingHexagons"/>
    <dgm:cxn modelId="{D87567C6-AFE3-4404-A94A-8922480CE1D7}" type="presParOf" srcId="{3EC43519-2F85-4ABE-861F-134FA34E5A85}" destId="{0CE21E1F-CF35-4BB5-B644-EEA8250CCBD7}" srcOrd="3" destOrd="0" presId="urn:microsoft.com/office/officeart/2008/layout/AlternatingHexagons"/>
    <dgm:cxn modelId="{5834F449-564C-46CD-9B94-125A21436364}" type="presParOf" srcId="{3EC43519-2F85-4ABE-861F-134FA34E5A85}" destId="{8CDFF4E0-C915-4B7F-9103-7F24821B23FB}" srcOrd="4" destOrd="0" presId="urn:microsoft.com/office/officeart/2008/layout/AlternatingHexagons"/>
    <dgm:cxn modelId="{B9F4CDA1-25F6-4632-89A2-747E7547E2F7}" type="presParOf" srcId="{8CDFF4E0-C915-4B7F-9103-7F24821B23FB}" destId="{87F48BDE-007C-446A-A2A5-5C203B8FBCE4}" srcOrd="0" destOrd="0" presId="urn:microsoft.com/office/officeart/2008/layout/AlternatingHexagons"/>
    <dgm:cxn modelId="{A45FCA1A-F428-4D3C-9BC8-354A0F1491D6}" type="presParOf" srcId="{8CDFF4E0-C915-4B7F-9103-7F24821B23FB}" destId="{3B02DE20-533C-44AB-9C08-734247081640}" srcOrd="1" destOrd="0" presId="urn:microsoft.com/office/officeart/2008/layout/AlternatingHexagons"/>
    <dgm:cxn modelId="{530B7A86-A72A-4B51-B97F-A6B93CB6FD5E}" type="presParOf" srcId="{8CDFF4E0-C915-4B7F-9103-7F24821B23FB}" destId="{481CA9E2-2225-4D59-917A-74B5996C13FF}" srcOrd="2" destOrd="0" presId="urn:microsoft.com/office/officeart/2008/layout/AlternatingHexagons"/>
    <dgm:cxn modelId="{7D8508F7-2C33-43A4-B5D5-7F4519F0ECC9}" type="presParOf" srcId="{8CDFF4E0-C915-4B7F-9103-7F24821B23FB}" destId="{32D3FD71-99FA-4561-B8C3-11E77C272EAE}" srcOrd="3" destOrd="0" presId="urn:microsoft.com/office/officeart/2008/layout/AlternatingHexagons"/>
    <dgm:cxn modelId="{FBCF3410-D3C6-4162-9108-9CA98F6D809C}" type="presParOf" srcId="{8CDFF4E0-C915-4B7F-9103-7F24821B23FB}" destId="{880B2DF6-E596-47C0-972A-7038EABF298C}" srcOrd="4" destOrd="0" presId="urn:microsoft.com/office/officeart/2008/layout/AlternatingHexagon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163E7A-6BBD-4BCA-92A6-B609C81C017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20F4CA01-3414-46FC-854C-E8CFB2E0207C}">
      <dgm:prSet phldrT="[Tekst]" custT="1"/>
      <dgm:spPr/>
      <dgm:t>
        <a:bodyPr/>
        <a:lstStyle/>
        <a:p>
          <a:r>
            <a:rPr lang="en-US" sz="1200" dirty="0" err="1"/>
            <a:t>Aantal</a:t>
          </a:r>
          <a:endParaRPr lang="en-US" sz="1200" dirty="0"/>
        </a:p>
        <a:p>
          <a:r>
            <a:rPr lang="en-US" sz="1200" dirty="0" err="1"/>
            <a:t>Vluchten</a:t>
          </a:r>
          <a:r>
            <a:rPr lang="en-US" sz="1200" dirty="0"/>
            <a:t>/ </a:t>
          </a:r>
          <a:r>
            <a:rPr lang="en-US" sz="1200" dirty="0" err="1"/>
            <a:t>landingen</a:t>
          </a:r>
          <a:endParaRPr lang="en-US" sz="1200" dirty="0"/>
        </a:p>
      </dgm:t>
    </dgm:pt>
    <dgm:pt modelId="{BA8BC0F3-A163-4E7A-8F56-C0C0D0399FAD}" type="parTrans" cxnId="{9C0DE4FE-3EC1-4668-912E-9B6F1CC08BF0}">
      <dgm:prSet/>
      <dgm:spPr/>
      <dgm:t>
        <a:bodyPr/>
        <a:lstStyle/>
        <a:p>
          <a:endParaRPr lang="en-US" sz="1200"/>
        </a:p>
      </dgm:t>
    </dgm:pt>
    <dgm:pt modelId="{0408CA4D-31A5-4000-815D-9EE812E04BBD}" type="sibTrans" cxnId="{9C0DE4FE-3EC1-4668-912E-9B6F1CC08BF0}">
      <dgm:prSet custT="1"/>
      <dgm:spPr/>
      <dgm:t>
        <a:bodyPr/>
        <a:lstStyle/>
        <a:p>
          <a:r>
            <a:rPr lang="en-US" sz="1100" dirty="0" err="1"/>
            <a:t>Piekbelasting</a:t>
          </a:r>
          <a:endParaRPr lang="en-US" sz="1100" dirty="0"/>
        </a:p>
      </dgm:t>
    </dgm:pt>
    <dgm:pt modelId="{C92E240B-3BA3-4745-A5F3-4ED0729BF598}">
      <dgm:prSet phldrT="[Tekst]" custT="1"/>
      <dgm:spPr/>
      <dgm:t>
        <a:bodyPr/>
        <a:lstStyle/>
        <a:p>
          <a:r>
            <a:rPr lang="en-US" sz="1200" dirty="0"/>
            <a:t>Hoe </a:t>
          </a:r>
          <a:r>
            <a:rPr lang="en-US" sz="1200" dirty="0" err="1"/>
            <a:t>werkt</a:t>
          </a:r>
          <a:r>
            <a:rPr lang="en-US" sz="1200" dirty="0"/>
            <a:t> </a:t>
          </a:r>
          <a:r>
            <a:rPr lang="en-US" sz="1200" dirty="0" err="1"/>
            <a:t>meten</a:t>
          </a:r>
          <a:r>
            <a:rPr lang="en-US" sz="1200" dirty="0"/>
            <a:t> </a:t>
          </a:r>
        </a:p>
      </dgm:t>
    </dgm:pt>
    <dgm:pt modelId="{8C5BCFC1-98A4-4131-8192-188A61B024A5}" type="parTrans" cxnId="{BE16D627-E3CD-45EC-88D8-5B2F6544345E}">
      <dgm:prSet/>
      <dgm:spPr/>
      <dgm:t>
        <a:bodyPr/>
        <a:lstStyle/>
        <a:p>
          <a:endParaRPr lang="en-US" sz="1200"/>
        </a:p>
      </dgm:t>
    </dgm:pt>
    <dgm:pt modelId="{3982CCD7-EEB7-412A-98E9-98A8B9B44069}" type="sibTrans" cxnId="{BE16D627-E3CD-45EC-88D8-5B2F6544345E}">
      <dgm:prSet custT="1"/>
      <dgm:spPr/>
      <dgm:t>
        <a:bodyPr/>
        <a:lstStyle/>
        <a:p>
          <a:r>
            <a:rPr lang="en-US" sz="1200" dirty="0" err="1"/>
            <a:t>Pakket</a:t>
          </a:r>
          <a:r>
            <a:rPr lang="en-US" sz="1200" dirty="0"/>
            <a:t> </a:t>
          </a:r>
          <a:r>
            <a:rPr lang="en-US" sz="1200" dirty="0" err="1"/>
            <a:t>gemeenten</a:t>
          </a:r>
          <a:endParaRPr lang="en-US" sz="1200" dirty="0"/>
        </a:p>
      </dgm:t>
    </dgm:pt>
    <dgm:pt modelId="{6DF3404E-DDD1-41F2-AE2E-EA7E9D95DFE5}">
      <dgm:prSet phldrT="[Tekst]" custT="1"/>
      <dgm:spPr/>
      <dgm:t>
        <a:bodyPr/>
        <a:lstStyle/>
        <a:p>
          <a:r>
            <a:rPr lang="en-US" sz="1200" dirty="0" err="1"/>
            <a:t>Meetlocatie</a:t>
          </a:r>
          <a:endParaRPr lang="en-US" sz="1200" dirty="0"/>
        </a:p>
        <a:p>
          <a:r>
            <a:rPr lang="en-US" sz="1200" dirty="0" err="1"/>
            <a:t>Gegevens</a:t>
          </a:r>
          <a:r>
            <a:rPr lang="en-US" sz="1200" dirty="0"/>
            <a:t> (live) DB/s</a:t>
          </a:r>
        </a:p>
      </dgm:t>
    </dgm:pt>
    <dgm:pt modelId="{ED54DAD5-84B4-4C76-ABFD-33C4BD367212}" type="parTrans" cxnId="{BE94F865-3517-4F14-9F40-1B9A9BDC9E60}">
      <dgm:prSet/>
      <dgm:spPr/>
      <dgm:t>
        <a:bodyPr/>
        <a:lstStyle/>
        <a:p>
          <a:endParaRPr lang="en-US" sz="1200"/>
        </a:p>
      </dgm:t>
    </dgm:pt>
    <dgm:pt modelId="{748C6C25-4DAA-472D-8BAF-A6FF6483C9C6}" type="sibTrans" cxnId="{BE94F865-3517-4F14-9F40-1B9A9BDC9E60}">
      <dgm:prSet custT="1"/>
      <dgm:spPr/>
      <dgm:t>
        <a:bodyPr/>
        <a:lstStyle/>
        <a:p>
          <a:r>
            <a:rPr lang="en-US" sz="1200" dirty="0" err="1"/>
            <a:t>Zoekfilter</a:t>
          </a:r>
          <a:endParaRPr lang="en-US" sz="1200" dirty="0"/>
        </a:p>
        <a:p>
          <a:r>
            <a:rPr lang="en-US" sz="1200" dirty="0" err="1"/>
            <a:t>Locatie</a:t>
          </a:r>
          <a:r>
            <a:rPr lang="en-US" sz="1200" dirty="0"/>
            <a:t> / </a:t>
          </a:r>
          <a:r>
            <a:rPr lang="en-US" sz="1200" dirty="0" err="1"/>
            <a:t>tijd</a:t>
          </a:r>
          <a:endParaRPr lang="en-US" sz="1200" dirty="0"/>
        </a:p>
      </dgm:t>
    </dgm:pt>
    <dgm:pt modelId="{3EC43519-2F85-4ABE-861F-134FA34E5A85}" type="pres">
      <dgm:prSet presAssocID="{DF163E7A-6BBD-4BCA-92A6-B609C81C0174}" presName="Name0" presStyleCnt="0">
        <dgm:presLayoutVars>
          <dgm:chMax/>
          <dgm:chPref/>
          <dgm:dir/>
          <dgm:animLvl val="lvl"/>
        </dgm:presLayoutVars>
      </dgm:prSet>
      <dgm:spPr/>
    </dgm:pt>
    <dgm:pt modelId="{74E9B61B-9D40-40E6-83DB-30688B891405}" type="pres">
      <dgm:prSet presAssocID="{20F4CA01-3414-46FC-854C-E8CFB2E0207C}" presName="composite" presStyleCnt="0"/>
      <dgm:spPr/>
    </dgm:pt>
    <dgm:pt modelId="{7119DFCB-D5DD-4489-837C-BFBBF7BE02FC}" type="pres">
      <dgm:prSet presAssocID="{20F4CA01-3414-46FC-854C-E8CFB2E0207C}" presName="Parent1" presStyleLbl="node1" presStyleIdx="0" presStyleCnt="6">
        <dgm:presLayoutVars>
          <dgm:chMax val="1"/>
          <dgm:chPref val="1"/>
          <dgm:bulletEnabled val="1"/>
        </dgm:presLayoutVars>
      </dgm:prSet>
      <dgm:spPr/>
    </dgm:pt>
    <dgm:pt modelId="{75A10234-DAF8-4DE7-A2D3-26648FA5EDE6}" type="pres">
      <dgm:prSet presAssocID="{20F4CA01-3414-46FC-854C-E8CFB2E0207C}" presName="Childtext1" presStyleLbl="revTx" presStyleIdx="0" presStyleCnt="3">
        <dgm:presLayoutVars>
          <dgm:chMax val="0"/>
          <dgm:chPref val="0"/>
          <dgm:bulletEnabled val="1"/>
        </dgm:presLayoutVars>
      </dgm:prSet>
      <dgm:spPr/>
    </dgm:pt>
    <dgm:pt modelId="{79961DAD-8679-487B-AA0B-443E0DD06E03}" type="pres">
      <dgm:prSet presAssocID="{20F4CA01-3414-46FC-854C-E8CFB2E0207C}" presName="BalanceSpacing" presStyleCnt="0"/>
      <dgm:spPr/>
    </dgm:pt>
    <dgm:pt modelId="{0406F479-0529-48B7-BE4D-3AAEEC36D331}" type="pres">
      <dgm:prSet presAssocID="{20F4CA01-3414-46FC-854C-E8CFB2E0207C}" presName="BalanceSpacing1" presStyleCnt="0"/>
      <dgm:spPr/>
    </dgm:pt>
    <dgm:pt modelId="{F8D81C9F-3774-442F-B408-BCE3838DC472}" type="pres">
      <dgm:prSet presAssocID="{0408CA4D-31A5-4000-815D-9EE812E04BBD}" presName="Accent1Text" presStyleLbl="node1" presStyleIdx="1" presStyleCnt="6"/>
      <dgm:spPr/>
    </dgm:pt>
    <dgm:pt modelId="{2309C241-2CB3-4451-B59D-45EE729EE76A}" type="pres">
      <dgm:prSet presAssocID="{0408CA4D-31A5-4000-815D-9EE812E04BBD}" presName="spaceBetweenRectangles" presStyleCnt="0"/>
      <dgm:spPr/>
    </dgm:pt>
    <dgm:pt modelId="{CF438192-D5B3-4D74-A6D9-9DAA1A03B8E3}" type="pres">
      <dgm:prSet presAssocID="{C92E240B-3BA3-4745-A5F3-4ED0729BF598}" presName="composite" presStyleCnt="0"/>
      <dgm:spPr/>
    </dgm:pt>
    <dgm:pt modelId="{BFFCE49D-3374-48B7-827A-B589082C519A}" type="pres">
      <dgm:prSet presAssocID="{C92E240B-3BA3-4745-A5F3-4ED0729BF598}" presName="Parent1" presStyleLbl="node1" presStyleIdx="2" presStyleCnt="6">
        <dgm:presLayoutVars>
          <dgm:chMax val="1"/>
          <dgm:chPref val="1"/>
          <dgm:bulletEnabled val="1"/>
        </dgm:presLayoutVars>
      </dgm:prSet>
      <dgm:spPr/>
    </dgm:pt>
    <dgm:pt modelId="{04FF608B-B55A-4ACD-88FF-40E3A8D29010}" type="pres">
      <dgm:prSet presAssocID="{C92E240B-3BA3-4745-A5F3-4ED0729BF598}" presName="Childtext1" presStyleLbl="revTx" presStyleIdx="1" presStyleCnt="3">
        <dgm:presLayoutVars>
          <dgm:chMax val="0"/>
          <dgm:chPref val="0"/>
          <dgm:bulletEnabled val="1"/>
        </dgm:presLayoutVars>
      </dgm:prSet>
      <dgm:spPr/>
    </dgm:pt>
    <dgm:pt modelId="{A6123372-92DF-4D4F-88EE-59666C807964}" type="pres">
      <dgm:prSet presAssocID="{C92E240B-3BA3-4745-A5F3-4ED0729BF598}" presName="BalanceSpacing" presStyleCnt="0"/>
      <dgm:spPr/>
    </dgm:pt>
    <dgm:pt modelId="{718BD1FB-F958-48A5-9234-517D2427B492}" type="pres">
      <dgm:prSet presAssocID="{C92E240B-3BA3-4745-A5F3-4ED0729BF598}" presName="BalanceSpacing1" presStyleCnt="0"/>
      <dgm:spPr/>
    </dgm:pt>
    <dgm:pt modelId="{E249726F-9718-4A7E-A7A8-BE9B4114CB86}" type="pres">
      <dgm:prSet presAssocID="{3982CCD7-EEB7-412A-98E9-98A8B9B44069}" presName="Accent1Text" presStyleLbl="node1" presStyleIdx="3" presStyleCnt="6"/>
      <dgm:spPr/>
    </dgm:pt>
    <dgm:pt modelId="{0CE21E1F-CF35-4BB5-B644-EEA8250CCBD7}" type="pres">
      <dgm:prSet presAssocID="{3982CCD7-EEB7-412A-98E9-98A8B9B44069}" presName="spaceBetweenRectangles" presStyleCnt="0"/>
      <dgm:spPr/>
    </dgm:pt>
    <dgm:pt modelId="{8CDFF4E0-C915-4B7F-9103-7F24821B23FB}" type="pres">
      <dgm:prSet presAssocID="{6DF3404E-DDD1-41F2-AE2E-EA7E9D95DFE5}" presName="composite" presStyleCnt="0"/>
      <dgm:spPr/>
    </dgm:pt>
    <dgm:pt modelId="{87F48BDE-007C-446A-A2A5-5C203B8FBCE4}" type="pres">
      <dgm:prSet presAssocID="{6DF3404E-DDD1-41F2-AE2E-EA7E9D95DFE5}" presName="Parent1" presStyleLbl="node1" presStyleIdx="4" presStyleCnt="6">
        <dgm:presLayoutVars>
          <dgm:chMax val="1"/>
          <dgm:chPref val="1"/>
          <dgm:bulletEnabled val="1"/>
        </dgm:presLayoutVars>
      </dgm:prSet>
      <dgm:spPr/>
    </dgm:pt>
    <dgm:pt modelId="{3B02DE20-533C-44AB-9C08-734247081640}" type="pres">
      <dgm:prSet presAssocID="{6DF3404E-DDD1-41F2-AE2E-EA7E9D95DFE5}" presName="Childtext1" presStyleLbl="revTx" presStyleIdx="2" presStyleCnt="3">
        <dgm:presLayoutVars>
          <dgm:chMax val="0"/>
          <dgm:chPref val="0"/>
          <dgm:bulletEnabled val="1"/>
        </dgm:presLayoutVars>
      </dgm:prSet>
      <dgm:spPr/>
    </dgm:pt>
    <dgm:pt modelId="{481CA9E2-2225-4D59-917A-74B5996C13FF}" type="pres">
      <dgm:prSet presAssocID="{6DF3404E-DDD1-41F2-AE2E-EA7E9D95DFE5}" presName="BalanceSpacing" presStyleCnt="0"/>
      <dgm:spPr/>
    </dgm:pt>
    <dgm:pt modelId="{32D3FD71-99FA-4561-B8C3-11E77C272EAE}" type="pres">
      <dgm:prSet presAssocID="{6DF3404E-DDD1-41F2-AE2E-EA7E9D95DFE5}" presName="BalanceSpacing1" presStyleCnt="0"/>
      <dgm:spPr/>
    </dgm:pt>
    <dgm:pt modelId="{880B2DF6-E596-47C0-972A-7038EABF298C}" type="pres">
      <dgm:prSet presAssocID="{748C6C25-4DAA-472D-8BAF-A6FF6483C9C6}" presName="Accent1Text" presStyleLbl="node1" presStyleIdx="5" presStyleCnt="6"/>
      <dgm:spPr/>
    </dgm:pt>
  </dgm:ptLst>
  <dgm:cxnLst>
    <dgm:cxn modelId="{BF84771A-419D-4712-8426-D3B6E818872D}" type="presOf" srcId="{0408CA4D-31A5-4000-815D-9EE812E04BBD}" destId="{F8D81C9F-3774-442F-B408-BCE3838DC472}" srcOrd="0" destOrd="0" presId="urn:microsoft.com/office/officeart/2008/layout/AlternatingHexagons"/>
    <dgm:cxn modelId="{BE16D627-E3CD-45EC-88D8-5B2F6544345E}" srcId="{DF163E7A-6BBD-4BCA-92A6-B609C81C0174}" destId="{C92E240B-3BA3-4745-A5F3-4ED0729BF598}" srcOrd="1" destOrd="0" parTransId="{8C5BCFC1-98A4-4131-8192-188A61B024A5}" sibTransId="{3982CCD7-EEB7-412A-98E9-98A8B9B44069}"/>
    <dgm:cxn modelId="{BE94F865-3517-4F14-9F40-1B9A9BDC9E60}" srcId="{DF163E7A-6BBD-4BCA-92A6-B609C81C0174}" destId="{6DF3404E-DDD1-41F2-AE2E-EA7E9D95DFE5}" srcOrd="2" destOrd="0" parTransId="{ED54DAD5-84B4-4C76-ABFD-33C4BD367212}" sibTransId="{748C6C25-4DAA-472D-8BAF-A6FF6483C9C6}"/>
    <dgm:cxn modelId="{F7160650-BF4C-4E39-8B24-06E75B1148AE}" type="presOf" srcId="{DF163E7A-6BBD-4BCA-92A6-B609C81C0174}" destId="{3EC43519-2F85-4ABE-861F-134FA34E5A85}" srcOrd="0" destOrd="0" presId="urn:microsoft.com/office/officeart/2008/layout/AlternatingHexagons"/>
    <dgm:cxn modelId="{2DAB3E70-99FD-422C-BE79-3E0F93CF1248}" type="presOf" srcId="{748C6C25-4DAA-472D-8BAF-A6FF6483C9C6}" destId="{880B2DF6-E596-47C0-972A-7038EABF298C}" srcOrd="0" destOrd="0" presId="urn:microsoft.com/office/officeart/2008/layout/AlternatingHexagons"/>
    <dgm:cxn modelId="{1064A58A-5608-46EA-8FD8-8998A890A896}" type="presOf" srcId="{20F4CA01-3414-46FC-854C-E8CFB2E0207C}" destId="{7119DFCB-D5DD-4489-837C-BFBBF7BE02FC}" srcOrd="0" destOrd="0" presId="urn:microsoft.com/office/officeart/2008/layout/AlternatingHexagons"/>
    <dgm:cxn modelId="{371537BC-60A6-4A8E-AB02-8E1CE6B80D7A}" type="presOf" srcId="{C92E240B-3BA3-4745-A5F3-4ED0729BF598}" destId="{BFFCE49D-3374-48B7-827A-B589082C519A}" srcOrd="0" destOrd="0" presId="urn:microsoft.com/office/officeart/2008/layout/AlternatingHexagons"/>
    <dgm:cxn modelId="{0EEEF9CC-A7E7-48D5-9F9F-2522905222F9}" type="presOf" srcId="{3982CCD7-EEB7-412A-98E9-98A8B9B44069}" destId="{E249726F-9718-4A7E-A7A8-BE9B4114CB86}" srcOrd="0" destOrd="0" presId="urn:microsoft.com/office/officeart/2008/layout/AlternatingHexagons"/>
    <dgm:cxn modelId="{19F84DD4-2AAD-42D4-8B6C-B8402D7586A1}" type="presOf" srcId="{6DF3404E-DDD1-41F2-AE2E-EA7E9D95DFE5}" destId="{87F48BDE-007C-446A-A2A5-5C203B8FBCE4}" srcOrd="0" destOrd="0" presId="urn:microsoft.com/office/officeart/2008/layout/AlternatingHexagons"/>
    <dgm:cxn modelId="{9C0DE4FE-3EC1-4668-912E-9B6F1CC08BF0}" srcId="{DF163E7A-6BBD-4BCA-92A6-B609C81C0174}" destId="{20F4CA01-3414-46FC-854C-E8CFB2E0207C}" srcOrd="0" destOrd="0" parTransId="{BA8BC0F3-A163-4E7A-8F56-C0C0D0399FAD}" sibTransId="{0408CA4D-31A5-4000-815D-9EE812E04BBD}"/>
    <dgm:cxn modelId="{6D7AE68E-1C8C-49E0-85F8-2B3249DEF179}" type="presParOf" srcId="{3EC43519-2F85-4ABE-861F-134FA34E5A85}" destId="{74E9B61B-9D40-40E6-83DB-30688B891405}" srcOrd="0" destOrd="0" presId="urn:microsoft.com/office/officeart/2008/layout/AlternatingHexagons"/>
    <dgm:cxn modelId="{8FDBDCDF-2399-47B6-97B8-24C3BDDC0E56}" type="presParOf" srcId="{74E9B61B-9D40-40E6-83DB-30688B891405}" destId="{7119DFCB-D5DD-4489-837C-BFBBF7BE02FC}" srcOrd="0" destOrd="0" presId="urn:microsoft.com/office/officeart/2008/layout/AlternatingHexagons"/>
    <dgm:cxn modelId="{5E4356C8-8EE8-4704-AA86-DBAC9C027786}" type="presParOf" srcId="{74E9B61B-9D40-40E6-83DB-30688B891405}" destId="{75A10234-DAF8-4DE7-A2D3-26648FA5EDE6}" srcOrd="1" destOrd="0" presId="urn:microsoft.com/office/officeart/2008/layout/AlternatingHexagons"/>
    <dgm:cxn modelId="{042E5DDC-2AEA-4E01-96F0-19C3810B016A}" type="presParOf" srcId="{74E9B61B-9D40-40E6-83DB-30688B891405}" destId="{79961DAD-8679-487B-AA0B-443E0DD06E03}" srcOrd="2" destOrd="0" presId="urn:microsoft.com/office/officeart/2008/layout/AlternatingHexagons"/>
    <dgm:cxn modelId="{CD75BDBF-63C3-4407-82D6-3D5DBA86A11B}" type="presParOf" srcId="{74E9B61B-9D40-40E6-83DB-30688B891405}" destId="{0406F479-0529-48B7-BE4D-3AAEEC36D331}" srcOrd="3" destOrd="0" presId="urn:microsoft.com/office/officeart/2008/layout/AlternatingHexagons"/>
    <dgm:cxn modelId="{ED11759F-A29C-4EE4-B867-756782EF2EED}" type="presParOf" srcId="{74E9B61B-9D40-40E6-83DB-30688B891405}" destId="{F8D81C9F-3774-442F-B408-BCE3838DC472}" srcOrd="4" destOrd="0" presId="urn:microsoft.com/office/officeart/2008/layout/AlternatingHexagons"/>
    <dgm:cxn modelId="{23843947-4C33-4EA9-BFB4-315E35D64400}" type="presParOf" srcId="{3EC43519-2F85-4ABE-861F-134FA34E5A85}" destId="{2309C241-2CB3-4451-B59D-45EE729EE76A}" srcOrd="1" destOrd="0" presId="urn:microsoft.com/office/officeart/2008/layout/AlternatingHexagons"/>
    <dgm:cxn modelId="{98465895-605A-472F-AA31-8E8BAA488384}" type="presParOf" srcId="{3EC43519-2F85-4ABE-861F-134FA34E5A85}" destId="{CF438192-D5B3-4D74-A6D9-9DAA1A03B8E3}" srcOrd="2" destOrd="0" presId="urn:microsoft.com/office/officeart/2008/layout/AlternatingHexagons"/>
    <dgm:cxn modelId="{B5E438BE-E0EE-4552-A82B-79D9DD94F4AB}" type="presParOf" srcId="{CF438192-D5B3-4D74-A6D9-9DAA1A03B8E3}" destId="{BFFCE49D-3374-48B7-827A-B589082C519A}" srcOrd="0" destOrd="0" presId="urn:microsoft.com/office/officeart/2008/layout/AlternatingHexagons"/>
    <dgm:cxn modelId="{3B8C521B-9C71-4EEC-A1B5-EF9246597A1A}" type="presParOf" srcId="{CF438192-D5B3-4D74-A6D9-9DAA1A03B8E3}" destId="{04FF608B-B55A-4ACD-88FF-40E3A8D29010}" srcOrd="1" destOrd="0" presId="urn:microsoft.com/office/officeart/2008/layout/AlternatingHexagons"/>
    <dgm:cxn modelId="{FDBC1861-2496-4662-8837-2A816FF3EA1E}" type="presParOf" srcId="{CF438192-D5B3-4D74-A6D9-9DAA1A03B8E3}" destId="{A6123372-92DF-4D4F-88EE-59666C807964}" srcOrd="2" destOrd="0" presId="urn:microsoft.com/office/officeart/2008/layout/AlternatingHexagons"/>
    <dgm:cxn modelId="{59DEA5A4-C3C7-4D1D-8438-DC981AB9F394}" type="presParOf" srcId="{CF438192-D5B3-4D74-A6D9-9DAA1A03B8E3}" destId="{718BD1FB-F958-48A5-9234-517D2427B492}" srcOrd="3" destOrd="0" presId="urn:microsoft.com/office/officeart/2008/layout/AlternatingHexagons"/>
    <dgm:cxn modelId="{AC9C1A27-55FD-4D11-9980-DCA95D6E4342}" type="presParOf" srcId="{CF438192-D5B3-4D74-A6D9-9DAA1A03B8E3}" destId="{E249726F-9718-4A7E-A7A8-BE9B4114CB86}" srcOrd="4" destOrd="0" presId="urn:microsoft.com/office/officeart/2008/layout/AlternatingHexagons"/>
    <dgm:cxn modelId="{D87567C6-AFE3-4404-A94A-8922480CE1D7}" type="presParOf" srcId="{3EC43519-2F85-4ABE-861F-134FA34E5A85}" destId="{0CE21E1F-CF35-4BB5-B644-EEA8250CCBD7}" srcOrd="3" destOrd="0" presId="urn:microsoft.com/office/officeart/2008/layout/AlternatingHexagons"/>
    <dgm:cxn modelId="{5834F449-564C-46CD-9B94-125A21436364}" type="presParOf" srcId="{3EC43519-2F85-4ABE-861F-134FA34E5A85}" destId="{8CDFF4E0-C915-4B7F-9103-7F24821B23FB}" srcOrd="4" destOrd="0" presId="urn:microsoft.com/office/officeart/2008/layout/AlternatingHexagons"/>
    <dgm:cxn modelId="{B9F4CDA1-25F6-4632-89A2-747E7547E2F7}" type="presParOf" srcId="{8CDFF4E0-C915-4B7F-9103-7F24821B23FB}" destId="{87F48BDE-007C-446A-A2A5-5C203B8FBCE4}" srcOrd="0" destOrd="0" presId="urn:microsoft.com/office/officeart/2008/layout/AlternatingHexagons"/>
    <dgm:cxn modelId="{A45FCA1A-F428-4D3C-9BC8-354A0F1491D6}" type="presParOf" srcId="{8CDFF4E0-C915-4B7F-9103-7F24821B23FB}" destId="{3B02DE20-533C-44AB-9C08-734247081640}" srcOrd="1" destOrd="0" presId="urn:microsoft.com/office/officeart/2008/layout/AlternatingHexagons"/>
    <dgm:cxn modelId="{530B7A86-A72A-4B51-B97F-A6B93CB6FD5E}" type="presParOf" srcId="{8CDFF4E0-C915-4B7F-9103-7F24821B23FB}" destId="{481CA9E2-2225-4D59-917A-74B5996C13FF}" srcOrd="2" destOrd="0" presId="urn:microsoft.com/office/officeart/2008/layout/AlternatingHexagons"/>
    <dgm:cxn modelId="{7D8508F7-2C33-43A4-B5D5-7F4519F0ECC9}" type="presParOf" srcId="{8CDFF4E0-C915-4B7F-9103-7F24821B23FB}" destId="{32D3FD71-99FA-4561-B8C3-11E77C272EAE}" srcOrd="3" destOrd="0" presId="urn:microsoft.com/office/officeart/2008/layout/AlternatingHexagons"/>
    <dgm:cxn modelId="{FBCF3410-D3C6-4162-9108-9CA98F6D809C}" type="presParOf" srcId="{8CDFF4E0-C915-4B7F-9103-7F24821B23FB}" destId="{880B2DF6-E596-47C0-972A-7038EABF298C}" srcOrd="4" destOrd="0" presId="urn:microsoft.com/office/officeart/2008/layout/AlternatingHexagon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163E7A-6BBD-4BCA-92A6-B609C81C017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20F4CA01-3414-46FC-854C-E8CFB2E0207C}">
      <dgm:prSet phldrT="[Tekst]" custT="1"/>
      <dgm:spPr/>
      <dgm:t>
        <a:bodyPr/>
        <a:lstStyle/>
        <a:p>
          <a:r>
            <a:rPr lang="en-US" sz="1200" dirty="0" err="1"/>
            <a:t>Verdeling</a:t>
          </a:r>
          <a:r>
            <a:rPr lang="en-US" sz="1200" dirty="0"/>
            <a:t> start-</a:t>
          </a:r>
          <a:r>
            <a:rPr lang="en-US" sz="1200" dirty="0" err="1"/>
            <a:t>landen</a:t>
          </a:r>
          <a:endParaRPr lang="en-US" sz="1200" dirty="0"/>
        </a:p>
      </dgm:t>
    </dgm:pt>
    <dgm:pt modelId="{BA8BC0F3-A163-4E7A-8F56-C0C0D0399FAD}" type="parTrans" cxnId="{9C0DE4FE-3EC1-4668-912E-9B6F1CC08BF0}">
      <dgm:prSet/>
      <dgm:spPr/>
      <dgm:t>
        <a:bodyPr/>
        <a:lstStyle/>
        <a:p>
          <a:endParaRPr lang="en-US" sz="1200"/>
        </a:p>
      </dgm:t>
    </dgm:pt>
    <dgm:pt modelId="{0408CA4D-31A5-4000-815D-9EE812E04BBD}" type="sibTrans" cxnId="{9C0DE4FE-3EC1-4668-912E-9B6F1CC08BF0}">
      <dgm:prSet custT="1"/>
      <dgm:spPr/>
      <dgm:t>
        <a:bodyPr/>
        <a:lstStyle/>
        <a:p>
          <a:r>
            <a:rPr lang="en-US" sz="1200" dirty="0" err="1"/>
            <a:t>Meldingen</a:t>
          </a:r>
          <a:r>
            <a:rPr lang="en-US" sz="1200" dirty="0"/>
            <a:t> p/u – p/d – p/w</a:t>
          </a:r>
        </a:p>
      </dgm:t>
    </dgm:pt>
    <dgm:pt modelId="{C92E240B-3BA3-4745-A5F3-4ED0729BF598}">
      <dgm:prSet phldrT="[Tekst]" custT="1"/>
      <dgm:spPr/>
      <dgm:t>
        <a:bodyPr/>
        <a:lstStyle/>
        <a:p>
          <a:r>
            <a:rPr lang="en-US" sz="1200" dirty="0"/>
            <a:t>Hoe </a:t>
          </a:r>
          <a:r>
            <a:rPr lang="en-US" sz="1200" dirty="0" err="1"/>
            <a:t>werkt</a:t>
          </a:r>
          <a:r>
            <a:rPr lang="en-US" sz="1200" dirty="0"/>
            <a:t> </a:t>
          </a:r>
          <a:r>
            <a:rPr lang="en-US" sz="1200" dirty="0" err="1"/>
            <a:t>meten</a:t>
          </a:r>
          <a:r>
            <a:rPr lang="en-US" sz="1200" dirty="0"/>
            <a:t> </a:t>
          </a:r>
        </a:p>
      </dgm:t>
    </dgm:pt>
    <dgm:pt modelId="{8C5BCFC1-98A4-4131-8192-188A61B024A5}" type="parTrans" cxnId="{BE16D627-E3CD-45EC-88D8-5B2F6544345E}">
      <dgm:prSet/>
      <dgm:spPr/>
      <dgm:t>
        <a:bodyPr/>
        <a:lstStyle/>
        <a:p>
          <a:endParaRPr lang="en-US" sz="1200"/>
        </a:p>
      </dgm:t>
    </dgm:pt>
    <dgm:pt modelId="{3982CCD7-EEB7-412A-98E9-98A8B9B44069}" type="sibTrans" cxnId="{BE16D627-E3CD-45EC-88D8-5B2F6544345E}">
      <dgm:prSet custT="1"/>
      <dgm:spPr/>
      <dgm:t>
        <a:bodyPr/>
        <a:lstStyle/>
        <a:p>
          <a:r>
            <a:rPr lang="en-US" sz="1200" dirty="0" err="1"/>
            <a:t>Pakket</a:t>
          </a:r>
          <a:r>
            <a:rPr lang="en-US" sz="1200" dirty="0"/>
            <a:t> </a:t>
          </a:r>
          <a:r>
            <a:rPr lang="en-US" sz="1200" dirty="0" err="1"/>
            <a:t>gemeenten</a:t>
          </a:r>
          <a:endParaRPr lang="en-US" sz="1200" dirty="0"/>
        </a:p>
      </dgm:t>
    </dgm:pt>
    <dgm:pt modelId="{6DF3404E-DDD1-41F2-AE2E-EA7E9D95DFE5}">
      <dgm:prSet phldrT="[Tekst]" custT="1"/>
      <dgm:spPr/>
      <dgm:t>
        <a:bodyPr/>
        <a:lstStyle/>
        <a:p>
          <a:r>
            <a:rPr lang="en-US" sz="1200" dirty="0" err="1"/>
            <a:t>Meetlocatie</a:t>
          </a:r>
          <a:endParaRPr lang="en-US" sz="1200" dirty="0"/>
        </a:p>
        <a:p>
          <a:r>
            <a:rPr lang="en-US" sz="1200" dirty="0" err="1"/>
            <a:t>Gegevens</a:t>
          </a:r>
          <a:r>
            <a:rPr lang="en-US" sz="1200" dirty="0"/>
            <a:t> (live) DB/s</a:t>
          </a:r>
        </a:p>
      </dgm:t>
    </dgm:pt>
    <dgm:pt modelId="{ED54DAD5-84B4-4C76-ABFD-33C4BD367212}" type="parTrans" cxnId="{BE94F865-3517-4F14-9F40-1B9A9BDC9E60}">
      <dgm:prSet/>
      <dgm:spPr/>
      <dgm:t>
        <a:bodyPr/>
        <a:lstStyle/>
        <a:p>
          <a:endParaRPr lang="en-US" sz="1200"/>
        </a:p>
      </dgm:t>
    </dgm:pt>
    <dgm:pt modelId="{748C6C25-4DAA-472D-8BAF-A6FF6483C9C6}" type="sibTrans" cxnId="{BE94F865-3517-4F14-9F40-1B9A9BDC9E60}">
      <dgm:prSet custT="1"/>
      <dgm:spPr/>
      <dgm:t>
        <a:bodyPr/>
        <a:lstStyle/>
        <a:p>
          <a:r>
            <a:rPr lang="en-US" sz="1200" dirty="0" err="1"/>
            <a:t>Zoekfilter</a:t>
          </a:r>
          <a:endParaRPr lang="en-US" sz="1200" dirty="0"/>
        </a:p>
        <a:p>
          <a:r>
            <a:rPr lang="en-US" sz="1200" dirty="0" err="1"/>
            <a:t>Locatie</a:t>
          </a:r>
          <a:r>
            <a:rPr lang="en-US" sz="1200" dirty="0"/>
            <a:t> / </a:t>
          </a:r>
          <a:r>
            <a:rPr lang="en-US" sz="1200" dirty="0" err="1"/>
            <a:t>tijd</a:t>
          </a:r>
          <a:endParaRPr lang="en-US" sz="1200" dirty="0"/>
        </a:p>
      </dgm:t>
    </dgm:pt>
    <dgm:pt modelId="{3EC43519-2F85-4ABE-861F-134FA34E5A85}" type="pres">
      <dgm:prSet presAssocID="{DF163E7A-6BBD-4BCA-92A6-B609C81C0174}" presName="Name0" presStyleCnt="0">
        <dgm:presLayoutVars>
          <dgm:chMax/>
          <dgm:chPref/>
          <dgm:dir/>
          <dgm:animLvl val="lvl"/>
        </dgm:presLayoutVars>
      </dgm:prSet>
      <dgm:spPr/>
    </dgm:pt>
    <dgm:pt modelId="{74E9B61B-9D40-40E6-83DB-30688B891405}" type="pres">
      <dgm:prSet presAssocID="{20F4CA01-3414-46FC-854C-E8CFB2E0207C}" presName="composite" presStyleCnt="0"/>
      <dgm:spPr/>
    </dgm:pt>
    <dgm:pt modelId="{7119DFCB-D5DD-4489-837C-BFBBF7BE02FC}" type="pres">
      <dgm:prSet presAssocID="{20F4CA01-3414-46FC-854C-E8CFB2E0207C}" presName="Parent1" presStyleLbl="node1" presStyleIdx="0" presStyleCnt="6">
        <dgm:presLayoutVars>
          <dgm:chMax val="1"/>
          <dgm:chPref val="1"/>
          <dgm:bulletEnabled val="1"/>
        </dgm:presLayoutVars>
      </dgm:prSet>
      <dgm:spPr/>
    </dgm:pt>
    <dgm:pt modelId="{75A10234-DAF8-4DE7-A2D3-26648FA5EDE6}" type="pres">
      <dgm:prSet presAssocID="{20F4CA01-3414-46FC-854C-E8CFB2E0207C}" presName="Childtext1" presStyleLbl="revTx" presStyleIdx="0" presStyleCnt="3">
        <dgm:presLayoutVars>
          <dgm:chMax val="0"/>
          <dgm:chPref val="0"/>
          <dgm:bulletEnabled val="1"/>
        </dgm:presLayoutVars>
      </dgm:prSet>
      <dgm:spPr/>
    </dgm:pt>
    <dgm:pt modelId="{79961DAD-8679-487B-AA0B-443E0DD06E03}" type="pres">
      <dgm:prSet presAssocID="{20F4CA01-3414-46FC-854C-E8CFB2E0207C}" presName="BalanceSpacing" presStyleCnt="0"/>
      <dgm:spPr/>
    </dgm:pt>
    <dgm:pt modelId="{0406F479-0529-48B7-BE4D-3AAEEC36D331}" type="pres">
      <dgm:prSet presAssocID="{20F4CA01-3414-46FC-854C-E8CFB2E0207C}" presName="BalanceSpacing1" presStyleCnt="0"/>
      <dgm:spPr/>
    </dgm:pt>
    <dgm:pt modelId="{F8D81C9F-3774-442F-B408-BCE3838DC472}" type="pres">
      <dgm:prSet presAssocID="{0408CA4D-31A5-4000-815D-9EE812E04BBD}" presName="Accent1Text" presStyleLbl="node1" presStyleIdx="1" presStyleCnt="6"/>
      <dgm:spPr/>
    </dgm:pt>
    <dgm:pt modelId="{2309C241-2CB3-4451-B59D-45EE729EE76A}" type="pres">
      <dgm:prSet presAssocID="{0408CA4D-31A5-4000-815D-9EE812E04BBD}" presName="spaceBetweenRectangles" presStyleCnt="0"/>
      <dgm:spPr/>
    </dgm:pt>
    <dgm:pt modelId="{CF438192-D5B3-4D74-A6D9-9DAA1A03B8E3}" type="pres">
      <dgm:prSet presAssocID="{C92E240B-3BA3-4745-A5F3-4ED0729BF598}" presName="composite" presStyleCnt="0"/>
      <dgm:spPr/>
    </dgm:pt>
    <dgm:pt modelId="{BFFCE49D-3374-48B7-827A-B589082C519A}" type="pres">
      <dgm:prSet presAssocID="{C92E240B-3BA3-4745-A5F3-4ED0729BF598}" presName="Parent1" presStyleLbl="node1" presStyleIdx="2" presStyleCnt="6">
        <dgm:presLayoutVars>
          <dgm:chMax val="1"/>
          <dgm:chPref val="1"/>
          <dgm:bulletEnabled val="1"/>
        </dgm:presLayoutVars>
      </dgm:prSet>
      <dgm:spPr/>
    </dgm:pt>
    <dgm:pt modelId="{04FF608B-B55A-4ACD-88FF-40E3A8D29010}" type="pres">
      <dgm:prSet presAssocID="{C92E240B-3BA3-4745-A5F3-4ED0729BF598}" presName="Childtext1" presStyleLbl="revTx" presStyleIdx="1" presStyleCnt="3">
        <dgm:presLayoutVars>
          <dgm:chMax val="0"/>
          <dgm:chPref val="0"/>
          <dgm:bulletEnabled val="1"/>
        </dgm:presLayoutVars>
      </dgm:prSet>
      <dgm:spPr/>
    </dgm:pt>
    <dgm:pt modelId="{A6123372-92DF-4D4F-88EE-59666C807964}" type="pres">
      <dgm:prSet presAssocID="{C92E240B-3BA3-4745-A5F3-4ED0729BF598}" presName="BalanceSpacing" presStyleCnt="0"/>
      <dgm:spPr/>
    </dgm:pt>
    <dgm:pt modelId="{718BD1FB-F958-48A5-9234-517D2427B492}" type="pres">
      <dgm:prSet presAssocID="{C92E240B-3BA3-4745-A5F3-4ED0729BF598}" presName="BalanceSpacing1" presStyleCnt="0"/>
      <dgm:spPr/>
    </dgm:pt>
    <dgm:pt modelId="{E249726F-9718-4A7E-A7A8-BE9B4114CB86}" type="pres">
      <dgm:prSet presAssocID="{3982CCD7-EEB7-412A-98E9-98A8B9B44069}" presName="Accent1Text" presStyleLbl="node1" presStyleIdx="3" presStyleCnt="6"/>
      <dgm:spPr/>
    </dgm:pt>
    <dgm:pt modelId="{0CE21E1F-CF35-4BB5-B644-EEA8250CCBD7}" type="pres">
      <dgm:prSet presAssocID="{3982CCD7-EEB7-412A-98E9-98A8B9B44069}" presName="spaceBetweenRectangles" presStyleCnt="0"/>
      <dgm:spPr/>
    </dgm:pt>
    <dgm:pt modelId="{8CDFF4E0-C915-4B7F-9103-7F24821B23FB}" type="pres">
      <dgm:prSet presAssocID="{6DF3404E-DDD1-41F2-AE2E-EA7E9D95DFE5}" presName="composite" presStyleCnt="0"/>
      <dgm:spPr/>
    </dgm:pt>
    <dgm:pt modelId="{87F48BDE-007C-446A-A2A5-5C203B8FBCE4}" type="pres">
      <dgm:prSet presAssocID="{6DF3404E-DDD1-41F2-AE2E-EA7E9D95DFE5}" presName="Parent1" presStyleLbl="node1" presStyleIdx="4" presStyleCnt="6">
        <dgm:presLayoutVars>
          <dgm:chMax val="1"/>
          <dgm:chPref val="1"/>
          <dgm:bulletEnabled val="1"/>
        </dgm:presLayoutVars>
      </dgm:prSet>
      <dgm:spPr/>
    </dgm:pt>
    <dgm:pt modelId="{3B02DE20-533C-44AB-9C08-734247081640}" type="pres">
      <dgm:prSet presAssocID="{6DF3404E-DDD1-41F2-AE2E-EA7E9D95DFE5}" presName="Childtext1" presStyleLbl="revTx" presStyleIdx="2" presStyleCnt="3">
        <dgm:presLayoutVars>
          <dgm:chMax val="0"/>
          <dgm:chPref val="0"/>
          <dgm:bulletEnabled val="1"/>
        </dgm:presLayoutVars>
      </dgm:prSet>
      <dgm:spPr/>
    </dgm:pt>
    <dgm:pt modelId="{481CA9E2-2225-4D59-917A-74B5996C13FF}" type="pres">
      <dgm:prSet presAssocID="{6DF3404E-DDD1-41F2-AE2E-EA7E9D95DFE5}" presName="BalanceSpacing" presStyleCnt="0"/>
      <dgm:spPr/>
    </dgm:pt>
    <dgm:pt modelId="{32D3FD71-99FA-4561-B8C3-11E77C272EAE}" type="pres">
      <dgm:prSet presAssocID="{6DF3404E-DDD1-41F2-AE2E-EA7E9D95DFE5}" presName="BalanceSpacing1" presStyleCnt="0"/>
      <dgm:spPr/>
    </dgm:pt>
    <dgm:pt modelId="{880B2DF6-E596-47C0-972A-7038EABF298C}" type="pres">
      <dgm:prSet presAssocID="{748C6C25-4DAA-472D-8BAF-A6FF6483C9C6}" presName="Accent1Text" presStyleLbl="node1" presStyleIdx="5" presStyleCnt="6"/>
      <dgm:spPr/>
    </dgm:pt>
  </dgm:ptLst>
  <dgm:cxnLst>
    <dgm:cxn modelId="{BF84771A-419D-4712-8426-D3B6E818872D}" type="presOf" srcId="{0408CA4D-31A5-4000-815D-9EE812E04BBD}" destId="{F8D81C9F-3774-442F-B408-BCE3838DC472}" srcOrd="0" destOrd="0" presId="urn:microsoft.com/office/officeart/2008/layout/AlternatingHexagons"/>
    <dgm:cxn modelId="{BE16D627-E3CD-45EC-88D8-5B2F6544345E}" srcId="{DF163E7A-6BBD-4BCA-92A6-B609C81C0174}" destId="{C92E240B-3BA3-4745-A5F3-4ED0729BF598}" srcOrd="1" destOrd="0" parTransId="{8C5BCFC1-98A4-4131-8192-188A61B024A5}" sibTransId="{3982CCD7-EEB7-412A-98E9-98A8B9B44069}"/>
    <dgm:cxn modelId="{BE94F865-3517-4F14-9F40-1B9A9BDC9E60}" srcId="{DF163E7A-6BBD-4BCA-92A6-B609C81C0174}" destId="{6DF3404E-DDD1-41F2-AE2E-EA7E9D95DFE5}" srcOrd="2" destOrd="0" parTransId="{ED54DAD5-84B4-4C76-ABFD-33C4BD367212}" sibTransId="{748C6C25-4DAA-472D-8BAF-A6FF6483C9C6}"/>
    <dgm:cxn modelId="{F7160650-BF4C-4E39-8B24-06E75B1148AE}" type="presOf" srcId="{DF163E7A-6BBD-4BCA-92A6-B609C81C0174}" destId="{3EC43519-2F85-4ABE-861F-134FA34E5A85}" srcOrd="0" destOrd="0" presId="urn:microsoft.com/office/officeart/2008/layout/AlternatingHexagons"/>
    <dgm:cxn modelId="{2DAB3E70-99FD-422C-BE79-3E0F93CF1248}" type="presOf" srcId="{748C6C25-4DAA-472D-8BAF-A6FF6483C9C6}" destId="{880B2DF6-E596-47C0-972A-7038EABF298C}" srcOrd="0" destOrd="0" presId="urn:microsoft.com/office/officeart/2008/layout/AlternatingHexagons"/>
    <dgm:cxn modelId="{1064A58A-5608-46EA-8FD8-8998A890A896}" type="presOf" srcId="{20F4CA01-3414-46FC-854C-E8CFB2E0207C}" destId="{7119DFCB-D5DD-4489-837C-BFBBF7BE02FC}" srcOrd="0" destOrd="0" presId="urn:microsoft.com/office/officeart/2008/layout/AlternatingHexagons"/>
    <dgm:cxn modelId="{371537BC-60A6-4A8E-AB02-8E1CE6B80D7A}" type="presOf" srcId="{C92E240B-3BA3-4745-A5F3-4ED0729BF598}" destId="{BFFCE49D-3374-48B7-827A-B589082C519A}" srcOrd="0" destOrd="0" presId="urn:microsoft.com/office/officeart/2008/layout/AlternatingHexagons"/>
    <dgm:cxn modelId="{0EEEF9CC-A7E7-48D5-9F9F-2522905222F9}" type="presOf" srcId="{3982CCD7-EEB7-412A-98E9-98A8B9B44069}" destId="{E249726F-9718-4A7E-A7A8-BE9B4114CB86}" srcOrd="0" destOrd="0" presId="urn:microsoft.com/office/officeart/2008/layout/AlternatingHexagons"/>
    <dgm:cxn modelId="{19F84DD4-2AAD-42D4-8B6C-B8402D7586A1}" type="presOf" srcId="{6DF3404E-DDD1-41F2-AE2E-EA7E9D95DFE5}" destId="{87F48BDE-007C-446A-A2A5-5C203B8FBCE4}" srcOrd="0" destOrd="0" presId="urn:microsoft.com/office/officeart/2008/layout/AlternatingHexagons"/>
    <dgm:cxn modelId="{9C0DE4FE-3EC1-4668-912E-9B6F1CC08BF0}" srcId="{DF163E7A-6BBD-4BCA-92A6-B609C81C0174}" destId="{20F4CA01-3414-46FC-854C-E8CFB2E0207C}" srcOrd="0" destOrd="0" parTransId="{BA8BC0F3-A163-4E7A-8F56-C0C0D0399FAD}" sibTransId="{0408CA4D-31A5-4000-815D-9EE812E04BBD}"/>
    <dgm:cxn modelId="{6D7AE68E-1C8C-49E0-85F8-2B3249DEF179}" type="presParOf" srcId="{3EC43519-2F85-4ABE-861F-134FA34E5A85}" destId="{74E9B61B-9D40-40E6-83DB-30688B891405}" srcOrd="0" destOrd="0" presId="urn:microsoft.com/office/officeart/2008/layout/AlternatingHexagons"/>
    <dgm:cxn modelId="{8FDBDCDF-2399-47B6-97B8-24C3BDDC0E56}" type="presParOf" srcId="{74E9B61B-9D40-40E6-83DB-30688B891405}" destId="{7119DFCB-D5DD-4489-837C-BFBBF7BE02FC}" srcOrd="0" destOrd="0" presId="urn:microsoft.com/office/officeart/2008/layout/AlternatingHexagons"/>
    <dgm:cxn modelId="{5E4356C8-8EE8-4704-AA86-DBAC9C027786}" type="presParOf" srcId="{74E9B61B-9D40-40E6-83DB-30688B891405}" destId="{75A10234-DAF8-4DE7-A2D3-26648FA5EDE6}" srcOrd="1" destOrd="0" presId="urn:microsoft.com/office/officeart/2008/layout/AlternatingHexagons"/>
    <dgm:cxn modelId="{042E5DDC-2AEA-4E01-96F0-19C3810B016A}" type="presParOf" srcId="{74E9B61B-9D40-40E6-83DB-30688B891405}" destId="{79961DAD-8679-487B-AA0B-443E0DD06E03}" srcOrd="2" destOrd="0" presId="urn:microsoft.com/office/officeart/2008/layout/AlternatingHexagons"/>
    <dgm:cxn modelId="{CD75BDBF-63C3-4407-82D6-3D5DBA86A11B}" type="presParOf" srcId="{74E9B61B-9D40-40E6-83DB-30688B891405}" destId="{0406F479-0529-48B7-BE4D-3AAEEC36D331}" srcOrd="3" destOrd="0" presId="urn:microsoft.com/office/officeart/2008/layout/AlternatingHexagons"/>
    <dgm:cxn modelId="{ED11759F-A29C-4EE4-B867-756782EF2EED}" type="presParOf" srcId="{74E9B61B-9D40-40E6-83DB-30688B891405}" destId="{F8D81C9F-3774-442F-B408-BCE3838DC472}" srcOrd="4" destOrd="0" presId="urn:microsoft.com/office/officeart/2008/layout/AlternatingHexagons"/>
    <dgm:cxn modelId="{23843947-4C33-4EA9-BFB4-315E35D64400}" type="presParOf" srcId="{3EC43519-2F85-4ABE-861F-134FA34E5A85}" destId="{2309C241-2CB3-4451-B59D-45EE729EE76A}" srcOrd="1" destOrd="0" presId="urn:microsoft.com/office/officeart/2008/layout/AlternatingHexagons"/>
    <dgm:cxn modelId="{98465895-605A-472F-AA31-8E8BAA488384}" type="presParOf" srcId="{3EC43519-2F85-4ABE-861F-134FA34E5A85}" destId="{CF438192-D5B3-4D74-A6D9-9DAA1A03B8E3}" srcOrd="2" destOrd="0" presId="urn:microsoft.com/office/officeart/2008/layout/AlternatingHexagons"/>
    <dgm:cxn modelId="{B5E438BE-E0EE-4552-A82B-79D9DD94F4AB}" type="presParOf" srcId="{CF438192-D5B3-4D74-A6D9-9DAA1A03B8E3}" destId="{BFFCE49D-3374-48B7-827A-B589082C519A}" srcOrd="0" destOrd="0" presId="urn:microsoft.com/office/officeart/2008/layout/AlternatingHexagons"/>
    <dgm:cxn modelId="{3B8C521B-9C71-4EEC-A1B5-EF9246597A1A}" type="presParOf" srcId="{CF438192-D5B3-4D74-A6D9-9DAA1A03B8E3}" destId="{04FF608B-B55A-4ACD-88FF-40E3A8D29010}" srcOrd="1" destOrd="0" presId="urn:microsoft.com/office/officeart/2008/layout/AlternatingHexagons"/>
    <dgm:cxn modelId="{FDBC1861-2496-4662-8837-2A816FF3EA1E}" type="presParOf" srcId="{CF438192-D5B3-4D74-A6D9-9DAA1A03B8E3}" destId="{A6123372-92DF-4D4F-88EE-59666C807964}" srcOrd="2" destOrd="0" presId="urn:microsoft.com/office/officeart/2008/layout/AlternatingHexagons"/>
    <dgm:cxn modelId="{59DEA5A4-C3C7-4D1D-8438-DC981AB9F394}" type="presParOf" srcId="{CF438192-D5B3-4D74-A6D9-9DAA1A03B8E3}" destId="{718BD1FB-F958-48A5-9234-517D2427B492}" srcOrd="3" destOrd="0" presId="urn:microsoft.com/office/officeart/2008/layout/AlternatingHexagons"/>
    <dgm:cxn modelId="{AC9C1A27-55FD-4D11-9980-DCA95D6E4342}" type="presParOf" srcId="{CF438192-D5B3-4D74-A6D9-9DAA1A03B8E3}" destId="{E249726F-9718-4A7E-A7A8-BE9B4114CB86}" srcOrd="4" destOrd="0" presId="urn:microsoft.com/office/officeart/2008/layout/AlternatingHexagons"/>
    <dgm:cxn modelId="{D87567C6-AFE3-4404-A94A-8922480CE1D7}" type="presParOf" srcId="{3EC43519-2F85-4ABE-861F-134FA34E5A85}" destId="{0CE21E1F-CF35-4BB5-B644-EEA8250CCBD7}" srcOrd="3" destOrd="0" presId="urn:microsoft.com/office/officeart/2008/layout/AlternatingHexagons"/>
    <dgm:cxn modelId="{5834F449-564C-46CD-9B94-125A21436364}" type="presParOf" srcId="{3EC43519-2F85-4ABE-861F-134FA34E5A85}" destId="{8CDFF4E0-C915-4B7F-9103-7F24821B23FB}" srcOrd="4" destOrd="0" presId="urn:microsoft.com/office/officeart/2008/layout/AlternatingHexagons"/>
    <dgm:cxn modelId="{B9F4CDA1-25F6-4632-89A2-747E7547E2F7}" type="presParOf" srcId="{8CDFF4E0-C915-4B7F-9103-7F24821B23FB}" destId="{87F48BDE-007C-446A-A2A5-5C203B8FBCE4}" srcOrd="0" destOrd="0" presId="urn:microsoft.com/office/officeart/2008/layout/AlternatingHexagons"/>
    <dgm:cxn modelId="{A45FCA1A-F428-4D3C-9BC8-354A0F1491D6}" type="presParOf" srcId="{8CDFF4E0-C915-4B7F-9103-7F24821B23FB}" destId="{3B02DE20-533C-44AB-9C08-734247081640}" srcOrd="1" destOrd="0" presId="urn:microsoft.com/office/officeart/2008/layout/AlternatingHexagons"/>
    <dgm:cxn modelId="{530B7A86-A72A-4B51-B97F-A6B93CB6FD5E}" type="presParOf" srcId="{8CDFF4E0-C915-4B7F-9103-7F24821B23FB}" destId="{481CA9E2-2225-4D59-917A-74B5996C13FF}" srcOrd="2" destOrd="0" presId="urn:microsoft.com/office/officeart/2008/layout/AlternatingHexagons"/>
    <dgm:cxn modelId="{7D8508F7-2C33-43A4-B5D5-7F4519F0ECC9}" type="presParOf" srcId="{8CDFF4E0-C915-4B7F-9103-7F24821B23FB}" destId="{32D3FD71-99FA-4561-B8C3-11E77C272EAE}" srcOrd="3" destOrd="0" presId="urn:microsoft.com/office/officeart/2008/layout/AlternatingHexagons"/>
    <dgm:cxn modelId="{FBCF3410-D3C6-4162-9108-9CA98F6D809C}" type="presParOf" srcId="{8CDFF4E0-C915-4B7F-9103-7F24821B23FB}" destId="{880B2DF6-E596-47C0-972A-7038EABF298C}" srcOrd="4" destOrd="0" presId="urn:microsoft.com/office/officeart/2008/layout/AlternatingHexagons"/>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163E7A-6BBD-4BCA-92A6-B609C81C017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20F4CA01-3414-46FC-854C-E8CFB2E0207C}">
      <dgm:prSet phldrT="[Tekst]" custT="1"/>
      <dgm:spPr/>
      <dgm:t>
        <a:bodyPr/>
        <a:lstStyle/>
        <a:p>
          <a:r>
            <a:rPr lang="en-US" sz="1200" dirty="0"/>
            <a:t>?</a:t>
          </a:r>
        </a:p>
      </dgm:t>
    </dgm:pt>
    <dgm:pt modelId="{BA8BC0F3-A163-4E7A-8F56-C0C0D0399FAD}" type="parTrans" cxnId="{9C0DE4FE-3EC1-4668-912E-9B6F1CC08BF0}">
      <dgm:prSet/>
      <dgm:spPr/>
      <dgm:t>
        <a:bodyPr/>
        <a:lstStyle/>
        <a:p>
          <a:endParaRPr lang="en-US" sz="1200"/>
        </a:p>
      </dgm:t>
    </dgm:pt>
    <dgm:pt modelId="{0408CA4D-31A5-4000-815D-9EE812E04BBD}" type="sibTrans" cxnId="{9C0DE4FE-3EC1-4668-912E-9B6F1CC08BF0}">
      <dgm:prSet custT="1"/>
      <dgm:spPr/>
      <dgm:t>
        <a:bodyPr/>
        <a:lstStyle/>
        <a:p>
          <a:r>
            <a:rPr lang="en-US" sz="1200" dirty="0" err="1"/>
            <a:t>Meldings</a:t>
          </a:r>
          <a:endParaRPr lang="en-US" sz="1200" dirty="0"/>
        </a:p>
        <a:p>
          <a:r>
            <a:rPr lang="en-US" sz="1200" dirty="0" err="1"/>
            <a:t>portaal</a:t>
          </a:r>
          <a:endParaRPr lang="en-US" sz="1200" dirty="0"/>
        </a:p>
      </dgm:t>
    </dgm:pt>
    <dgm:pt modelId="{C92E240B-3BA3-4745-A5F3-4ED0729BF598}">
      <dgm:prSet phldrT="[Tekst]" custT="1"/>
      <dgm:spPr/>
      <dgm:t>
        <a:bodyPr/>
        <a:lstStyle/>
        <a:p>
          <a:r>
            <a:rPr lang="en-US" sz="1200" dirty="0"/>
            <a:t>Document</a:t>
          </a:r>
        </a:p>
        <a:p>
          <a:r>
            <a:rPr lang="en-US" sz="1200" dirty="0" err="1"/>
            <a:t>sessies</a:t>
          </a:r>
          <a:endParaRPr lang="en-US" sz="1200" dirty="0"/>
        </a:p>
      </dgm:t>
    </dgm:pt>
    <dgm:pt modelId="{8C5BCFC1-98A4-4131-8192-188A61B024A5}" type="parTrans" cxnId="{BE16D627-E3CD-45EC-88D8-5B2F6544345E}">
      <dgm:prSet/>
      <dgm:spPr/>
      <dgm:t>
        <a:bodyPr/>
        <a:lstStyle/>
        <a:p>
          <a:endParaRPr lang="en-US" sz="1200"/>
        </a:p>
      </dgm:t>
    </dgm:pt>
    <dgm:pt modelId="{3982CCD7-EEB7-412A-98E9-98A8B9B44069}" type="sibTrans" cxnId="{BE16D627-E3CD-45EC-88D8-5B2F6544345E}">
      <dgm:prSet custT="1"/>
      <dgm:spPr/>
      <dgm:t>
        <a:bodyPr/>
        <a:lstStyle/>
        <a:p>
          <a:r>
            <a:rPr lang="en-US" sz="1200" dirty="0"/>
            <a:t>?</a:t>
          </a:r>
        </a:p>
      </dgm:t>
    </dgm:pt>
    <dgm:pt modelId="{6DF3404E-DDD1-41F2-AE2E-EA7E9D95DFE5}">
      <dgm:prSet phldrT="[Tekst]" custT="1"/>
      <dgm:spPr/>
      <dgm:t>
        <a:bodyPr/>
        <a:lstStyle/>
        <a:p>
          <a:r>
            <a:rPr lang="en-US" sz="1200" dirty="0"/>
            <a:t>?</a:t>
          </a:r>
        </a:p>
      </dgm:t>
    </dgm:pt>
    <dgm:pt modelId="{ED54DAD5-84B4-4C76-ABFD-33C4BD367212}" type="parTrans" cxnId="{BE94F865-3517-4F14-9F40-1B9A9BDC9E60}">
      <dgm:prSet/>
      <dgm:spPr/>
      <dgm:t>
        <a:bodyPr/>
        <a:lstStyle/>
        <a:p>
          <a:endParaRPr lang="en-US" sz="1200"/>
        </a:p>
      </dgm:t>
    </dgm:pt>
    <dgm:pt modelId="{748C6C25-4DAA-472D-8BAF-A6FF6483C9C6}" type="sibTrans" cxnId="{BE94F865-3517-4F14-9F40-1B9A9BDC9E60}">
      <dgm:prSet custT="1"/>
      <dgm:spPr/>
      <dgm:t>
        <a:bodyPr/>
        <a:lstStyle/>
        <a:p>
          <a:endParaRPr lang="en-US" sz="1200" dirty="0"/>
        </a:p>
      </dgm:t>
    </dgm:pt>
    <dgm:pt modelId="{3EC43519-2F85-4ABE-861F-134FA34E5A85}" type="pres">
      <dgm:prSet presAssocID="{DF163E7A-6BBD-4BCA-92A6-B609C81C0174}" presName="Name0" presStyleCnt="0">
        <dgm:presLayoutVars>
          <dgm:chMax/>
          <dgm:chPref/>
          <dgm:dir/>
          <dgm:animLvl val="lvl"/>
        </dgm:presLayoutVars>
      </dgm:prSet>
      <dgm:spPr/>
    </dgm:pt>
    <dgm:pt modelId="{74E9B61B-9D40-40E6-83DB-30688B891405}" type="pres">
      <dgm:prSet presAssocID="{20F4CA01-3414-46FC-854C-E8CFB2E0207C}" presName="composite" presStyleCnt="0"/>
      <dgm:spPr/>
    </dgm:pt>
    <dgm:pt modelId="{7119DFCB-D5DD-4489-837C-BFBBF7BE02FC}" type="pres">
      <dgm:prSet presAssocID="{20F4CA01-3414-46FC-854C-E8CFB2E0207C}" presName="Parent1" presStyleLbl="node1" presStyleIdx="0" presStyleCnt="6">
        <dgm:presLayoutVars>
          <dgm:chMax val="1"/>
          <dgm:chPref val="1"/>
          <dgm:bulletEnabled val="1"/>
        </dgm:presLayoutVars>
      </dgm:prSet>
      <dgm:spPr/>
    </dgm:pt>
    <dgm:pt modelId="{75A10234-DAF8-4DE7-A2D3-26648FA5EDE6}" type="pres">
      <dgm:prSet presAssocID="{20F4CA01-3414-46FC-854C-E8CFB2E0207C}" presName="Childtext1" presStyleLbl="revTx" presStyleIdx="0" presStyleCnt="3">
        <dgm:presLayoutVars>
          <dgm:chMax val="0"/>
          <dgm:chPref val="0"/>
          <dgm:bulletEnabled val="1"/>
        </dgm:presLayoutVars>
      </dgm:prSet>
      <dgm:spPr/>
    </dgm:pt>
    <dgm:pt modelId="{79961DAD-8679-487B-AA0B-443E0DD06E03}" type="pres">
      <dgm:prSet presAssocID="{20F4CA01-3414-46FC-854C-E8CFB2E0207C}" presName="BalanceSpacing" presStyleCnt="0"/>
      <dgm:spPr/>
    </dgm:pt>
    <dgm:pt modelId="{0406F479-0529-48B7-BE4D-3AAEEC36D331}" type="pres">
      <dgm:prSet presAssocID="{20F4CA01-3414-46FC-854C-E8CFB2E0207C}" presName="BalanceSpacing1" presStyleCnt="0"/>
      <dgm:spPr/>
    </dgm:pt>
    <dgm:pt modelId="{F8D81C9F-3774-442F-B408-BCE3838DC472}" type="pres">
      <dgm:prSet presAssocID="{0408CA4D-31A5-4000-815D-9EE812E04BBD}" presName="Accent1Text" presStyleLbl="node1" presStyleIdx="1" presStyleCnt="6"/>
      <dgm:spPr/>
    </dgm:pt>
    <dgm:pt modelId="{2309C241-2CB3-4451-B59D-45EE729EE76A}" type="pres">
      <dgm:prSet presAssocID="{0408CA4D-31A5-4000-815D-9EE812E04BBD}" presName="spaceBetweenRectangles" presStyleCnt="0"/>
      <dgm:spPr/>
    </dgm:pt>
    <dgm:pt modelId="{CF438192-D5B3-4D74-A6D9-9DAA1A03B8E3}" type="pres">
      <dgm:prSet presAssocID="{C92E240B-3BA3-4745-A5F3-4ED0729BF598}" presName="composite" presStyleCnt="0"/>
      <dgm:spPr/>
    </dgm:pt>
    <dgm:pt modelId="{BFFCE49D-3374-48B7-827A-B589082C519A}" type="pres">
      <dgm:prSet presAssocID="{C92E240B-3BA3-4745-A5F3-4ED0729BF598}" presName="Parent1" presStyleLbl="node1" presStyleIdx="2" presStyleCnt="6">
        <dgm:presLayoutVars>
          <dgm:chMax val="1"/>
          <dgm:chPref val="1"/>
          <dgm:bulletEnabled val="1"/>
        </dgm:presLayoutVars>
      </dgm:prSet>
      <dgm:spPr/>
    </dgm:pt>
    <dgm:pt modelId="{04FF608B-B55A-4ACD-88FF-40E3A8D29010}" type="pres">
      <dgm:prSet presAssocID="{C92E240B-3BA3-4745-A5F3-4ED0729BF598}" presName="Childtext1" presStyleLbl="revTx" presStyleIdx="1" presStyleCnt="3">
        <dgm:presLayoutVars>
          <dgm:chMax val="0"/>
          <dgm:chPref val="0"/>
          <dgm:bulletEnabled val="1"/>
        </dgm:presLayoutVars>
      </dgm:prSet>
      <dgm:spPr/>
    </dgm:pt>
    <dgm:pt modelId="{A6123372-92DF-4D4F-88EE-59666C807964}" type="pres">
      <dgm:prSet presAssocID="{C92E240B-3BA3-4745-A5F3-4ED0729BF598}" presName="BalanceSpacing" presStyleCnt="0"/>
      <dgm:spPr/>
    </dgm:pt>
    <dgm:pt modelId="{718BD1FB-F958-48A5-9234-517D2427B492}" type="pres">
      <dgm:prSet presAssocID="{C92E240B-3BA3-4745-A5F3-4ED0729BF598}" presName="BalanceSpacing1" presStyleCnt="0"/>
      <dgm:spPr/>
    </dgm:pt>
    <dgm:pt modelId="{E249726F-9718-4A7E-A7A8-BE9B4114CB86}" type="pres">
      <dgm:prSet presAssocID="{3982CCD7-EEB7-412A-98E9-98A8B9B44069}" presName="Accent1Text" presStyleLbl="node1" presStyleIdx="3" presStyleCnt="6"/>
      <dgm:spPr/>
    </dgm:pt>
    <dgm:pt modelId="{0CE21E1F-CF35-4BB5-B644-EEA8250CCBD7}" type="pres">
      <dgm:prSet presAssocID="{3982CCD7-EEB7-412A-98E9-98A8B9B44069}" presName="spaceBetweenRectangles" presStyleCnt="0"/>
      <dgm:spPr/>
    </dgm:pt>
    <dgm:pt modelId="{8CDFF4E0-C915-4B7F-9103-7F24821B23FB}" type="pres">
      <dgm:prSet presAssocID="{6DF3404E-DDD1-41F2-AE2E-EA7E9D95DFE5}" presName="composite" presStyleCnt="0"/>
      <dgm:spPr/>
    </dgm:pt>
    <dgm:pt modelId="{87F48BDE-007C-446A-A2A5-5C203B8FBCE4}" type="pres">
      <dgm:prSet presAssocID="{6DF3404E-DDD1-41F2-AE2E-EA7E9D95DFE5}" presName="Parent1" presStyleLbl="node1" presStyleIdx="4" presStyleCnt="6" custLinFactNeighborX="3697" custLinFactNeighborY="99">
        <dgm:presLayoutVars>
          <dgm:chMax val="1"/>
          <dgm:chPref val="1"/>
          <dgm:bulletEnabled val="1"/>
        </dgm:presLayoutVars>
      </dgm:prSet>
      <dgm:spPr/>
    </dgm:pt>
    <dgm:pt modelId="{3B02DE20-533C-44AB-9C08-734247081640}" type="pres">
      <dgm:prSet presAssocID="{6DF3404E-DDD1-41F2-AE2E-EA7E9D95DFE5}" presName="Childtext1" presStyleLbl="revTx" presStyleIdx="2" presStyleCnt="3">
        <dgm:presLayoutVars>
          <dgm:chMax val="0"/>
          <dgm:chPref val="0"/>
          <dgm:bulletEnabled val="1"/>
        </dgm:presLayoutVars>
      </dgm:prSet>
      <dgm:spPr/>
    </dgm:pt>
    <dgm:pt modelId="{481CA9E2-2225-4D59-917A-74B5996C13FF}" type="pres">
      <dgm:prSet presAssocID="{6DF3404E-DDD1-41F2-AE2E-EA7E9D95DFE5}" presName="BalanceSpacing" presStyleCnt="0"/>
      <dgm:spPr/>
    </dgm:pt>
    <dgm:pt modelId="{32D3FD71-99FA-4561-B8C3-11E77C272EAE}" type="pres">
      <dgm:prSet presAssocID="{6DF3404E-DDD1-41F2-AE2E-EA7E9D95DFE5}" presName="BalanceSpacing1" presStyleCnt="0"/>
      <dgm:spPr/>
    </dgm:pt>
    <dgm:pt modelId="{880B2DF6-E596-47C0-972A-7038EABF298C}" type="pres">
      <dgm:prSet presAssocID="{748C6C25-4DAA-472D-8BAF-A6FF6483C9C6}" presName="Accent1Text" presStyleLbl="node1" presStyleIdx="5" presStyleCnt="6"/>
      <dgm:spPr/>
    </dgm:pt>
  </dgm:ptLst>
  <dgm:cxnLst>
    <dgm:cxn modelId="{BF84771A-419D-4712-8426-D3B6E818872D}" type="presOf" srcId="{0408CA4D-31A5-4000-815D-9EE812E04BBD}" destId="{F8D81C9F-3774-442F-B408-BCE3838DC472}" srcOrd="0" destOrd="0" presId="urn:microsoft.com/office/officeart/2008/layout/AlternatingHexagons"/>
    <dgm:cxn modelId="{BE16D627-E3CD-45EC-88D8-5B2F6544345E}" srcId="{DF163E7A-6BBD-4BCA-92A6-B609C81C0174}" destId="{C92E240B-3BA3-4745-A5F3-4ED0729BF598}" srcOrd="1" destOrd="0" parTransId="{8C5BCFC1-98A4-4131-8192-188A61B024A5}" sibTransId="{3982CCD7-EEB7-412A-98E9-98A8B9B44069}"/>
    <dgm:cxn modelId="{BE94F865-3517-4F14-9F40-1B9A9BDC9E60}" srcId="{DF163E7A-6BBD-4BCA-92A6-B609C81C0174}" destId="{6DF3404E-DDD1-41F2-AE2E-EA7E9D95DFE5}" srcOrd="2" destOrd="0" parTransId="{ED54DAD5-84B4-4C76-ABFD-33C4BD367212}" sibTransId="{748C6C25-4DAA-472D-8BAF-A6FF6483C9C6}"/>
    <dgm:cxn modelId="{F7160650-BF4C-4E39-8B24-06E75B1148AE}" type="presOf" srcId="{DF163E7A-6BBD-4BCA-92A6-B609C81C0174}" destId="{3EC43519-2F85-4ABE-861F-134FA34E5A85}" srcOrd="0" destOrd="0" presId="urn:microsoft.com/office/officeart/2008/layout/AlternatingHexagons"/>
    <dgm:cxn modelId="{2DAB3E70-99FD-422C-BE79-3E0F93CF1248}" type="presOf" srcId="{748C6C25-4DAA-472D-8BAF-A6FF6483C9C6}" destId="{880B2DF6-E596-47C0-972A-7038EABF298C}" srcOrd="0" destOrd="0" presId="urn:microsoft.com/office/officeart/2008/layout/AlternatingHexagons"/>
    <dgm:cxn modelId="{1064A58A-5608-46EA-8FD8-8998A890A896}" type="presOf" srcId="{20F4CA01-3414-46FC-854C-E8CFB2E0207C}" destId="{7119DFCB-D5DD-4489-837C-BFBBF7BE02FC}" srcOrd="0" destOrd="0" presId="urn:microsoft.com/office/officeart/2008/layout/AlternatingHexagons"/>
    <dgm:cxn modelId="{371537BC-60A6-4A8E-AB02-8E1CE6B80D7A}" type="presOf" srcId="{C92E240B-3BA3-4745-A5F3-4ED0729BF598}" destId="{BFFCE49D-3374-48B7-827A-B589082C519A}" srcOrd="0" destOrd="0" presId="urn:microsoft.com/office/officeart/2008/layout/AlternatingHexagons"/>
    <dgm:cxn modelId="{0EEEF9CC-A7E7-48D5-9F9F-2522905222F9}" type="presOf" srcId="{3982CCD7-EEB7-412A-98E9-98A8B9B44069}" destId="{E249726F-9718-4A7E-A7A8-BE9B4114CB86}" srcOrd="0" destOrd="0" presId="urn:microsoft.com/office/officeart/2008/layout/AlternatingHexagons"/>
    <dgm:cxn modelId="{19F84DD4-2AAD-42D4-8B6C-B8402D7586A1}" type="presOf" srcId="{6DF3404E-DDD1-41F2-AE2E-EA7E9D95DFE5}" destId="{87F48BDE-007C-446A-A2A5-5C203B8FBCE4}" srcOrd="0" destOrd="0" presId="urn:microsoft.com/office/officeart/2008/layout/AlternatingHexagons"/>
    <dgm:cxn modelId="{9C0DE4FE-3EC1-4668-912E-9B6F1CC08BF0}" srcId="{DF163E7A-6BBD-4BCA-92A6-B609C81C0174}" destId="{20F4CA01-3414-46FC-854C-E8CFB2E0207C}" srcOrd="0" destOrd="0" parTransId="{BA8BC0F3-A163-4E7A-8F56-C0C0D0399FAD}" sibTransId="{0408CA4D-31A5-4000-815D-9EE812E04BBD}"/>
    <dgm:cxn modelId="{6D7AE68E-1C8C-49E0-85F8-2B3249DEF179}" type="presParOf" srcId="{3EC43519-2F85-4ABE-861F-134FA34E5A85}" destId="{74E9B61B-9D40-40E6-83DB-30688B891405}" srcOrd="0" destOrd="0" presId="urn:microsoft.com/office/officeart/2008/layout/AlternatingHexagons"/>
    <dgm:cxn modelId="{8FDBDCDF-2399-47B6-97B8-24C3BDDC0E56}" type="presParOf" srcId="{74E9B61B-9D40-40E6-83DB-30688B891405}" destId="{7119DFCB-D5DD-4489-837C-BFBBF7BE02FC}" srcOrd="0" destOrd="0" presId="urn:microsoft.com/office/officeart/2008/layout/AlternatingHexagons"/>
    <dgm:cxn modelId="{5E4356C8-8EE8-4704-AA86-DBAC9C027786}" type="presParOf" srcId="{74E9B61B-9D40-40E6-83DB-30688B891405}" destId="{75A10234-DAF8-4DE7-A2D3-26648FA5EDE6}" srcOrd="1" destOrd="0" presId="urn:microsoft.com/office/officeart/2008/layout/AlternatingHexagons"/>
    <dgm:cxn modelId="{042E5DDC-2AEA-4E01-96F0-19C3810B016A}" type="presParOf" srcId="{74E9B61B-9D40-40E6-83DB-30688B891405}" destId="{79961DAD-8679-487B-AA0B-443E0DD06E03}" srcOrd="2" destOrd="0" presId="urn:microsoft.com/office/officeart/2008/layout/AlternatingHexagons"/>
    <dgm:cxn modelId="{CD75BDBF-63C3-4407-82D6-3D5DBA86A11B}" type="presParOf" srcId="{74E9B61B-9D40-40E6-83DB-30688B891405}" destId="{0406F479-0529-48B7-BE4D-3AAEEC36D331}" srcOrd="3" destOrd="0" presId="urn:microsoft.com/office/officeart/2008/layout/AlternatingHexagons"/>
    <dgm:cxn modelId="{ED11759F-A29C-4EE4-B867-756782EF2EED}" type="presParOf" srcId="{74E9B61B-9D40-40E6-83DB-30688B891405}" destId="{F8D81C9F-3774-442F-B408-BCE3838DC472}" srcOrd="4" destOrd="0" presId="urn:microsoft.com/office/officeart/2008/layout/AlternatingHexagons"/>
    <dgm:cxn modelId="{23843947-4C33-4EA9-BFB4-315E35D64400}" type="presParOf" srcId="{3EC43519-2F85-4ABE-861F-134FA34E5A85}" destId="{2309C241-2CB3-4451-B59D-45EE729EE76A}" srcOrd="1" destOrd="0" presId="urn:microsoft.com/office/officeart/2008/layout/AlternatingHexagons"/>
    <dgm:cxn modelId="{98465895-605A-472F-AA31-8E8BAA488384}" type="presParOf" srcId="{3EC43519-2F85-4ABE-861F-134FA34E5A85}" destId="{CF438192-D5B3-4D74-A6D9-9DAA1A03B8E3}" srcOrd="2" destOrd="0" presId="urn:microsoft.com/office/officeart/2008/layout/AlternatingHexagons"/>
    <dgm:cxn modelId="{B5E438BE-E0EE-4552-A82B-79D9DD94F4AB}" type="presParOf" srcId="{CF438192-D5B3-4D74-A6D9-9DAA1A03B8E3}" destId="{BFFCE49D-3374-48B7-827A-B589082C519A}" srcOrd="0" destOrd="0" presId="urn:microsoft.com/office/officeart/2008/layout/AlternatingHexagons"/>
    <dgm:cxn modelId="{3B8C521B-9C71-4EEC-A1B5-EF9246597A1A}" type="presParOf" srcId="{CF438192-D5B3-4D74-A6D9-9DAA1A03B8E3}" destId="{04FF608B-B55A-4ACD-88FF-40E3A8D29010}" srcOrd="1" destOrd="0" presId="urn:microsoft.com/office/officeart/2008/layout/AlternatingHexagons"/>
    <dgm:cxn modelId="{FDBC1861-2496-4662-8837-2A816FF3EA1E}" type="presParOf" srcId="{CF438192-D5B3-4D74-A6D9-9DAA1A03B8E3}" destId="{A6123372-92DF-4D4F-88EE-59666C807964}" srcOrd="2" destOrd="0" presId="urn:microsoft.com/office/officeart/2008/layout/AlternatingHexagons"/>
    <dgm:cxn modelId="{59DEA5A4-C3C7-4D1D-8438-DC981AB9F394}" type="presParOf" srcId="{CF438192-D5B3-4D74-A6D9-9DAA1A03B8E3}" destId="{718BD1FB-F958-48A5-9234-517D2427B492}" srcOrd="3" destOrd="0" presId="urn:microsoft.com/office/officeart/2008/layout/AlternatingHexagons"/>
    <dgm:cxn modelId="{AC9C1A27-55FD-4D11-9980-DCA95D6E4342}" type="presParOf" srcId="{CF438192-D5B3-4D74-A6D9-9DAA1A03B8E3}" destId="{E249726F-9718-4A7E-A7A8-BE9B4114CB86}" srcOrd="4" destOrd="0" presId="urn:microsoft.com/office/officeart/2008/layout/AlternatingHexagons"/>
    <dgm:cxn modelId="{D87567C6-AFE3-4404-A94A-8922480CE1D7}" type="presParOf" srcId="{3EC43519-2F85-4ABE-861F-134FA34E5A85}" destId="{0CE21E1F-CF35-4BB5-B644-EEA8250CCBD7}" srcOrd="3" destOrd="0" presId="urn:microsoft.com/office/officeart/2008/layout/AlternatingHexagons"/>
    <dgm:cxn modelId="{5834F449-564C-46CD-9B94-125A21436364}" type="presParOf" srcId="{3EC43519-2F85-4ABE-861F-134FA34E5A85}" destId="{8CDFF4E0-C915-4B7F-9103-7F24821B23FB}" srcOrd="4" destOrd="0" presId="urn:microsoft.com/office/officeart/2008/layout/AlternatingHexagons"/>
    <dgm:cxn modelId="{B9F4CDA1-25F6-4632-89A2-747E7547E2F7}" type="presParOf" srcId="{8CDFF4E0-C915-4B7F-9103-7F24821B23FB}" destId="{87F48BDE-007C-446A-A2A5-5C203B8FBCE4}" srcOrd="0" destOrd="0" presId="urn:microsoft.com/office/officeart/2008/layout/AlternatingHexagons"/>
    <dgm:cxn modelId="{A45FCA1A-F428-4D3C-9BC8-354A0F1491D6}" type="presParOf" srcId="{8CDFF4E0-C915-4B7F-9103-7F24821B23FB}" destId="{3B02DE20-533C-44AB-9C08-734247081640}" srcOrd="1" destOrd="0" presId="urn:microsoft.com/office/officeart/2008/layout/AlternatingHexagons"/>
    <dgm:cxn modelId="{530B7A86-A72A-4B51-B97F-A6B93CB6FD5E}" type="presParOf" srcId="{8CDFF4E0-C915-4B7F-9103-7F24821B23FB}" destId="{481CA9E2-2225-4D59-917A-74B5996C13FF}" srcOrd="2" destOrd="0" presId="urn:microsoft.com/office/officeart/2008/layout/AlternatingHexagons"/>
    <dgm:cxn modelId="{7D8508F7-2C33-43A4-B5D5-7F4519F0ECC9}" type="presParOf" srcId="{8CDFF4E0-C915-4B7F-9103-7F24821B23FB}" destId="{32D3FD71-99FA-4561-B8C3-11E77C272EAE}" srcOrd="3" destOrd="0" presId="urn:microsoft.com/office/officeart/2008/layout/AlternatingHexagons"/>
    <dgm:cxn modelId="{FBCF3410-D3C6-4162-9108-9CA98F6D809C}" type="presParOf" srcId="{8CDFF4E0-C915-4B7F-9103-7F24821B23FB}" destId="{880B2DF6-E596-47C0-972A-7038EABF298C}" srcOrd="4" destOrd="0" presId="urn:microsoft.com/office/officeart/2008/layout/AlternatingHexagons"/>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F163E7A-6BBD-4BCA-92A6-B609C81C017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20F4CA01-3414-46FC-854C-E8CFB2E0207C}">
      <dgm:prSet phldrT="[Tekst]" custT="1"/>
      <dgm:spPr/>
      <dgm:t>
        <a:bodyPr/>
        <a:lstStyle/>
        <a:p>
          <a:r>
            <a:rPr lang="en-US" sz="1200" dirty="0" err="1"/>
            <a:t>Vragen</a:t>
          </a:r>
          <a:endParaRPr lang="en-US" sz="1200" dirty="0"/>
        </a:p>
        <a:p>
          <a:r>
            <a:rPr lang="en-US" sz="1200" dirty="0"/>
            <a:t>FAQ</a:t>
          </a:r>
        </a:p>
      </dgm:t>
    </dgm:pt>
    <dgm:pt modelId="{BA8BC0F3-A163-4E7A-8F56-C0C0D0399FAD}" type="parTrans" cxnId="{9C0DE4FE-3EC1-4668-912E-9B6F1CC08BF0}">
      <dgm:prSet/>
      <dgm:spPr/>
      <dgm:t>
        <a:bodyPr/>
        <a:lstStyle/>
        <a:p>
          <a:endParaRPr lang="en-US" sz="1200"/>
        </a:p>
      </dgm:t>
    </dgm:pt>
    <dgm:pt modelId="{0408CA4D-31A5-4000-815D-9EE812E04BBD}" type="sibTrans" cxnId="{9C0DE4FE-3EC1-4668-912E-9B6F1CC08BF0}">
      <dgm:prSet custT="1"/>
      <dgm:spPr/>
      <dgm:t>
        <a:bodyPr/>
        <a:lstStyle/>
        <a:p>
          <a:r>
            <a:rPr lang="en-US" sz="1200" dirty="0" err="1"/>
            <a:t>Weer</a:t>
          </a:r>
          <a:endParaRPr lang="en-US" sz="1200" dirty="0"/>
        </a:p>
        <a:p>
          <a:r>
            <a:rPr lang="en-US" sz="1200" dirty="0" err="1"/>
            <a:t>Klimaat</a:t>
          </a:r>
          <a:endParaRPr lang="en-US" sz="1200" dirty="0"/>
        </a:p>
      </dgm:t>
    </dgm:pt>
    <dgm:pt modelId="{C92E240B-3BA3-4745-A5F3-4ED0729BF598}">
      <dgm:prSet phldrT="[Tekst]" custT="1"/>
      <dgm:spPr/>
      <dgm:t>
        <a:bodyPr/>
        <a:lstStyle/>
        <a:p>
          <a:r>
            <a:rPr lang="en-US" sz="1200" dirty="0"/>
            <a:t>Tracking</a:t>
          </a:r>
        </a:p>
        <a:p>
          <a:r>
            <a:rPr lang="en-US" sz="1200" dirty="0" err="1"/>
            <a:t>Vluchten</a:t>
          </a:r>
          <a:endParaRPr lang="en-US" sz="1200" dirty="0"/>
        </a:p>
        <a:p>
          <a:r>
            <a:rPr lang="en-US" sz="1200" dirty="0"/>
            <a:t>(live)</a:t>
          </a:r>
        </a:p>
      </dgm:t>
    </dgm:pt>
    <dgm:pt modelId="{8C5BCFC1-98A4-4131-8192-188A61B024A5}" type="parTrans" cxnId="{BE16D627-E3CD-45EC-88D8-5B2F6544345E}">
      <dgm:prSet/>
      <dgm:spPr/>
      <dgm:t>
        <a:bodyPr/>
        <a:lstStyle/>
        <a:p>
          <a:endParaRPr lang="en-US" sz="1200"/>
        </a:p>
      </dgm:t>
    </dgm:pt>
    <dgm:pt modelId="{3982CCD7-EEB7-412A-98E9-98A8B9B44069}" type="sibTrans" cxnId="{BE16D627-E3CD-45EC-88D8-5B2F6544345E}">
      <dgm:prSet custT="1"/>
      <dgm:spPr/>
      <dgm:t>
        <a:bodyPr/>
        <a:lstStyle/>
        <a:p>
          <a:r>
            <a:rPr lang="en-US" sz="1200" dirty="0" err="1"/>
            <a:t>Nieuws</a:t>
          </a:r>
          <a:endParaRPr lang="en-US" sz="1200" dirty="0"/>
        </a:p>
      </dgm:t>
    </dgm:pt>
    <dgm:pt modelId="{6DF3404E-DDD1-41F2-AE2E-EA7E9D95DFE5}">
      <dgm:prSet phldrT="[Tekst]" custT="1"/>
      <dgm:spPr/>
      <dgm:t>
        <a:bodyPr/>
        <a:lstStyle/>
        <a:p>
          <a:r>
            <a:rPr lang="en-US" sz="1200" dirty="0" err="1"/>
            <a:t>Tijd</a:t>
          </a:r>
          <a:r>
            <a:rPr lang="en-US" sz="1200" dirty="0"/>
            <a:t>  </a:t>
          </a:r>
        </a:p>
      </dgm:t>
    </dgm:pt>
    <dgm:pt modelId="{ED54DAD5-84B4-4C76-ABFD-33C4BD367212}" type="parTrans" cxnId="{BE94F865-3517-4F14-9F40-1B9A9BDC9E60}">
      <dgm:prSet/>
      <dgm:spPr/>
      <dgm:t>
        <a:bodyPr/>
        <a:lstStyle/>
        <a:p>
          <a:endParaRPr lang="en-US" sz="1200"/>
        </a:p>
      </dgm:t>
    </dgm:pt>
    <dgm:pt modelId="{748C6C25-4DAA-472D-8BAF-A6FF6483C9C6}" type="sibTrans" cxnId="{BE94F865-3517-4F14-9F40-1B9A9BDC9E60}">
      <dgm:prSet custT="1"/>
      <dgm:spPr/>
      <dgm:t>
        <a:bodyPr/>
        <a:lstStyle/>
        <a:p>
          <a:r>
            <a:rPr lang="en-US" sz="1200" dirty="0"/>
            <a:t>Community</a:t>
          </a:r>
        </a:p>
        <a:p>
          <a:r>
            <a:rPr lang="en-US" sz="1200" dirty="0" err="1"/>
            <a:t>portaal</a:t>
          </a:r>
          <a:endParaRPr lang="en-US" sz="1200" dirty="0"/>
        </a:p>
      </dgm:t>
    </dgm:pt>
    <dgm:pt modelId="{3EC43519-2F85-4ABE-861F-134FA34E5A85}" type="pres">
      <dgm:prSet presAssocID="{DF163E7A-6BBD-4BCA-92A6-B609C81C0174}" presName="Name0" presStyleCnt="0">
        <dgm:presLayoutVars>
          <dgm:chMax/>
          <dgm:chPref/>
          <dgm:dir/>
          <dgm:animLvl val="lvl"/>
        </dgm:presLayoutVars>
      </dgm:prSet>
      <dgm:spPr/>
    </dgm:pt>
    <dgm:pt modelId="{74E9B61B-9D40-40E6-83DB-30688B891405}" type="pres">
      <dgm:prSet presAssocID="{20F4CA01-3414-46FC-854C-E8CFB2E0207C}" presName="composite" presStyleCnt="0"/>
      <dgm:spPr/>
    </dgm:pt>
    <dgm:pt modelId="{7119DFCB-D5DD-4489-837C-BFBBF7BE02FC}" type="pres">
      <dgm:prSet presAssocID="{20F4CA01-3414-46FC-854C-E8CFB2E0207C}" presName="Parent1" presStyleLbl="node1" presStyleIdx="0" presStyleCnt="6">
        <dgm:presLayoutVars>
          <dgm:chMax val="1"/>
          <dgm:chPref val="1"/>
          <dgm:bulletEnabled val="1"/>
        </dgm:presLayoutVars>
      </dgm:prSet>
      <dgm:spPr/>
    </dgm:pt>
    <dgm:pt modelId="{75A10234-DAF8-4DE7-A2D3-26648FA5EDE6}" type="pres">
      <dgm:prSet presAssocID="{20F4CA01-3414-46FC-854C-E8CFB2E0207C}" presName="Childtext1" presStyleLbl="revTx" presStyleIdx="0" presStyleCnt="3">
        <dgm:presLayoutVars>
          <dgm:chMax val="0"/>
          <dgm:chPref val="0"/>
          <dgm:bulletEnabled val="1"/>
        </dgm:presLayoutVars>
      </dgm:prSet>
      <dgm:spPr/>
    </dgm:pt>
    <dgm:pt modelId="{79961DAD-8679-487B-AA0B-443E0DD06E03}" type="pres">
      <dgm:prSet presAssocID="{20F4CA01-3414-46FC-854C-E8CFB2E0207C}" presName="BalanceSpacing" presStyleCnt="0"/>
      <dgm:spPr/>
    </dgm:pt>
    <dgm:pt modelId="{0406F479-0529-48B7-BE4D-3AAEEC36D331}" type="pres">
      <dgm:prSet presAssocID="{20F4CA01-3414-46FC-854C-E8CFB2E0207C}" presName="BalanceSpacing1" presStyleCnt="0"/>
      <dgm:spPr/>
    </dgm:pt>
    <dgm:pt modelId="{F8D81C9F-3774-442F-B408-BCE3838DC472}" type="pres">
      <dgm:prSet presAssocID="{0408CA4D-31A5-4000-815D-9EE812E04BBD}" presName="Accent1Text" presStyleLbl="node1" presStyleIdx="1" presStyleCnt="6"/>
      <dgm:spPr/>
    </dgm:pt>
    <dgm:pt modelId="{2309C241-2CB3-4451-B59D-45EE729EE76A}" type="pres">
      <dgm:prSet presAssocID="{0408CA4D-31A5-4000-815D-9EE812E04BBD}" presName="spaceBetweenRectangles" presStyleCnt="0"/>
      <dgm:spPr/>
    </dgm:pt>
    <dgm:pt modelId="{CF438192-D5B3-4D74-A6D9-9DAA1A03B8E3}" type="pres">
      <dgm:prSet presAssocID="{C92E240B-3BA3-4745-A5F3-4ED0729BF598}" presName="composite" presStyleCnt="0"/>
      <dgm:spPr/>
    </dgm:pt>
    <dgm:pt modelId="{BFFCE49D-3374-48B7-827A-B589082C519A}" type="pres">
      <dgm:prSet presAssocID="{C92E240B-3BA3-4745-A5F3-4ED0729BF598}" presName="Parent1" presStyleLbl="node1" presStyleIdx="2" presStyleCnt="6">
        <dgm:presLayoutVars>
          <dgm:chMax val="1"/>
          <dgm:chPref val="1"/>
          <dgm:bulletEnabled val="1"/>
        </dgm:presLayoutVars>
      </dgm:prSet>
      <dgm:spPr/>
    </dgm:pt>
    <dgm:pt modelId="{04FF608B-B55A-4ACD-88FF-40E3A8D29010}" type="pres">
      <dgm:prSet presAssocID="{C92E240B-3BA3-4745-A5F3-4ED0729BF598}" presName="Childtext1" presStyleLbl="revTx" presStyleIdx="1" presStyleCnt="3">
        <dgm:presLayoutVars>
          <dgm:chMax val="0"/>
          <dgm:chPref val="0"/>
          <dgm:bulletEnabled val="1"/>
        </dgm:presLayoutVars>
      </dgm:prSet>
      <dgm:spPr/>
    </dgm:pt>
    <dgm:pt modelId="{A6123372-92DF-4D4F-88EE-59666C807964}" type="pres">
      <dgm:prSet presAssocID="{C92E240B-3BA3-4745-A5F3-4ED0729BF598}" presName="BalanceSpacing" presStyleCnt="0"/>
      <dgm:spPr/>
    </dgm:pt>
    <dgm:pt modelId="{718BD1FB-F958-48A5-9234-517D2427B492}" type="pres">
      <dgm:prSet presAssocID="{C92E240B-3BA3-4745-A5F3-4ED0729BF598}" presName="BalanceSpacing1" presStyleCnt="0"/>
      <dgm:spPr/>
    </dgm:pt>
    <dgm:pt modelId="{E249726F-9718-4A7E-A7A8-BE9B4114CB86}" type="pres">
      <dgm:prSet presAssocID="{3982CCD7-EEB7-412A-98E9-98A8B9B44069}" presName="Accent1Text" presStyleLbl="node1" presStyleIdx="3" presStyleCnt="6"/>
      <dgm:spPr/>
    </dgm:pt>
    <dgm:pt modelId="{0CE21E1F-CF35-4BB5-B644-EEA8250CCBD7}" type="pres">
      <dgm:prSet presAssocID="{3982CCD7-EEB7-412A-98E9-98A8B9B44069}" presName="spaceBetweenRectangles" presStyleCnt="0"/>
      <dgm:spPr/>
    </dgm:pt>
    <dgm:pt modelId="{8CDFF4E0-C915-4B7F-9103-7F24821B23FB}" type="pres">
      <dgm:prSet presAssocID="{6DF3404E-DDD1-41F2-AE2E-EA7E9D95DFE5}" presName="composite" presStyleCnt="0"/>
      <dgm:spPr/>
    </dgm:pt>
    <dgm:pt modelId="{87F48BDE-007C-446A-A2A5-5C203B8FBCE4}" type="pres">
      <dgm:prSet presAssocID="{6DF3404E-DDD1-41F2-AE2E-EA7E9D95DFE5}" presName="Parent1" presStyleLbl="node1" presStyleIdx="4" presStyleCnt="6">
        <dgm:presLayoutVars>
          <dgm:chMax val="1"/>
          <dgm:chPref val="1"/>
          <dgm:bulletEnabled val="1"/>
        </dgm:presLayoutVars>
      </dgm:prSet>
      <dgm:spPr/>
    </dgm:pt>
    <dgm:pt modelId="{3B02DE20-533C-44AB-9C08-734247081640}" type="pres">
      <dgm:prSet presAssocID="{6DF3404E-DDD1-41F2-AE2E-EA7E9D95DFE5}" presName="Childtext1" presStyleLbl="revTx" presStyleIdx="2" presStyleCnt="3">
        <dgm:presLayoutVars>
          <dgm:chMax val="0"/>
          <dgm:chPref val="0"/>
          <dgm:bulletEnabled val="1"/>
        </dgm:presLayoutVars>
      </dgm:prSet>
      <dgm:spPr/>
    </dgm:pt>
    <dgm:pt modelId="{481CA9E2-2225-4D59-917A-74B5996C13FF}" type="pres">
      <dgm:prSet presAssocID="{6DF3404E-DDD1-41F2-AE2E-EA7E9D95DFE5}" presName="BalanceSpacing" presStyleCnt="0"/>
      <dgm:spPr/>
    </dgm:pt>
    <dgm:pt modelId="{32D3FD71-99FA-4561-B8C3-11E77C272EAE}" type="pres">
      <dgm:prSet presAssocID="{6DF3404E-DDD1-41F2-AE2E-EA7E9D95DFE5}" presName="BalanceSpacing1" presStyleCnt="0"/>
      <dgm:spPr/>
    </dgm:pt>
    <dgm:pt modelId="{880B2DF6-E596-47C0-972A-7038EABF298C}" type="pres">
      <dgm:prSet presAssocID="{748C6C25-4DAA-472D-8BAF-A6FF6483C9C6}" presName="Accent1Text" presStyleLbl="node1" presStyleIdx="5" presStyleCnt="6" custLinFactNeighborX="-2300" custLinFactNeighborY="142"/>
      <dgm:spPr/>
    </dgm:pt>
  </dgm:ptLst>
  <dgm:cxnLst>
    <dgm:cxn modelId="{BF84771A-419D-4712-8426-D3B6E818872D}" type="presOf" srcId="{0408CA4D-31A5-4000-815D-9EE812E04BBD}" destId="{F8D81C9F-3774-442F-B408-BCE3838DC472}" srcOrd="0" destOrd="0" presId="urn:microsoft.com/office/officeart/2008/layout/AlternatingHexagons"/>
    <dgm:cxn modelId="{BE16D627-E3CD-45EC-88D8-5B2F6544345E}" srcId="{DF163E7A-6BBD-4BCA-92A6-B609C81C0174}" destId="{C92E240B-3BA3-4745-A5F3-4ED0729BF598}" srcOrd="1" destOrd="0" parTransId="{8C5BCFC1-98A4-4131-8192-188A61B024A5}" sibTransId="{3982CCD7-EEB7-412A-98E9-98A8B9B44069}"/>
    <dgm:cxn modelId="{BE94F865-3517-4F14-9F40-1B9A9BDC9E60}" srcId="{DF163E7A-6BBD-4BCA-92A6-B609C81C0174}" destId="{6DF3404E-DDD1-41F2-AE2E-EA7E9D95DFE5}" srcOrd="2" destOrd="0" parTransId="{ED54DAD5-84B4-4C76-ABFD-33C4BD367212}" sibTransId="{748C6C25-4DAA-472D-8BAF-A6FF6483C9C6}"/>
    <dgm:cxn modelId="{F7160650-BF4C-4E39-8B24-06E75B1148AE}" type="presOf" srcId="{DF163E7A-6BBD-4BCA-92A6-B609C81C0174}" destId="{3EC43519-2F85-4ABE-861F-134FA34E5A85}" srcOrd="0" destOrd="0" presId="urn:microsoft.com/office/officeart/2008/layout/AlternatingHexagons"/>
    <dgm:cxn modelId="{2DAB3E70-99FD-422C-BE79-3E0F93CF1248}" type="presOf" srcId="{748C6C25-4DAA-472D-8BAF-A6FF6483C9C6}" destId="{880B2DF6-E596-47C0-972A-7038EABF298C}" srcOrd="0" destOrd="0" presId="urn:microsoft.com/office/officeart/2008/layout/AlternatingHexagons"/>
    <dgm:cxn modelId="{1064A58A-5608-46EA-8FD8-8998A890A896}" type="presOf" srcId="{20F4CA01-3414-46FC-854C-E8CFB2E0207C}" destId="{7119DFCB-D5DD-4489-837C-BFBBF7BE02FC}" srcOrd="0" destOrd="0" presId="urn:microsoft.com/office/officeart/2008/layout/AlternatingHexagons"/>
    <dgm:cxn modelId="{371537BC-60A6-4A8E-AB02-8E1CE6B80D7A}" type="presOf" srcId="{C92E240B-3BA3-4745-A5F3-4ED0729BF598}" destId="{BFFCE49D-3374-48B7-827A-B589082C519A}" srcOrd="0" destOrd="0" presId="urn:microsoft.com/office/officeart/2008/layout/AlternatingHexagons"/>
    <dgm:cxn modelId="{0EEEF9CC-A7E7-48D5-9F9F-2522905222F9}" type="presOf" srcId="{3982CCD7-EEB7-412A-98E9-98A8B9B44069}" destId="{E249726F-9718-4A7E-A7A8-BE9B4114CB86}" srcOrd="0" destOrd="0" presId="urn:microsoft.com/office/officeart/2008/layout/AlternatingHexagons"/>
    <dgm:cxn modelId="{19F84DD4-2AAD-42D4-8B6C-B8402D7586A1}" type="presOf" srcId="{6DF3404E-DDD1-41F2-AE2E-EA7E9D95DFE5}" destId="{87F48BDE-007C-446A-A2A5-5C203B8FBCE4}" srcOrd="0" destOrd="0" presId="urn:microsoft.com/office/officeart/2008/layout/AlternatingHexagons"/>
    <dgm:cxn modelId="{9C0DE4FE-3EC1-4668-912E-9B6F1CC08BF0}" srcId="{DF163E7A-6BBD-4BCA-92A6-B609C81C0174}" destId="{20F4CA01-3414-46FC-854C-E8CFB2E0207C}" srcOrd="0" destOrd="0" parTransId="{BA8BC0F3-A163-4E7A-8F56-C0C0D0399FAD}" sibTransId="{0408CA4D-31A5-4000-815D-9EE812E04BBD}"/>
    <dgm:cxn modelId="{6D7AE68E-1C8C-49E0-85F8-2B3249DEF179}" type="presParOf" srcId="{3EC43519-2F85-4ABE-861F-134FA34E5A85}" destId="{74E9B61B-9D40-40E6-83DB-30688B891405}" srcOrd="0" destOrd="0" presId="urn:microsoft.com/office/officeart/2008/layout/AlternatingHexagons"/>
    <dgm:cxn modelId="{8FDBDCDF-2399-47B6-97B8-24C3BDDC0E56}" type="presParOf" srcId="{74E9B61B-9D40-40E6-83DB-30688B891405}" destId="{7119DFCB-D5DD-4489-837C-BFBBF7BE02FC}" srcOrd="0" destOrd="0" presId="urn:microsoft.com/office/officeart/2008/layout/AlternatingHexagons"/>
    <dgm:cxn modelId="{5E4356C8-8EE8-4704-AA86-DBAC9C027786}" type="presParOf" srcId="{74E9B61B-9D40-40E6-83DB-30688B891405}" destId="{75A10234-DAF8-4DE7-A2D3-26648FA5EDE6}" srcOrd="1" destOrd="0" presId="urn:microsoft.com/office/officeart/2008/layout/AlternatingHexagons"/>
    <dgm:cxn modelId="{042E5DDC-2AEA-4E01-96F0-19C3810B016A}" type="presParOf" srcId="{74E9B61B-9D40-40E6-83DB-30688B891405}" destId="{79961DAD-8679-487B-AA0B-443E0DD06E03}" srcOrd="2" destOrd="0" presId="urn:microsoft.com/office/officeart/2008/layout/AlternatingHexagons"/>
    <dgm:cxn modelId="{CD75BDBF-63C3-4407-82D6-3D5DBA86A11B}" type="presParOf" srcId="{74E9B61B-9D40-40E6-83DB-30688B891405}" destId="{0406F479-0529-48B7-BE4D-3AAEEC36D331}" srcOrd="3" destOrd="0" presId="urn:microsoft.com/office/officeart/2008/layout/AlternatingHexagons"/>
    <dgm:cxn modelId="{ED11759F-A29C-4EE4-B867-756782EF2EED}" type="presParOf" srcId="{74E9B61B-9D40-40E6-83DB-30688B891405}" destId="{F8D81C9F-3774-442F-B408-BCE3838DC472}" srcOrd="4" destOrd="0" presId="urn:microsoft.com/office/officeart/2008/layout/AlternatingHexagons"/>
    <dgm:cxn modelId="{23843947-4C33-4EA9-BFB4-315E35D64400}" type="presParOf" srcId="{3EC43519-2F85-4ABE-861F-134FA34E5A85}" destId="{2309C241-2CB3-4451-B59D-45EE729EE76A}" srcOrd="1" destOrd="0" presId="urn:microsoft.com/office/officeart/2008/layout/AlternatingHexagons"/>
    <dgm:cxn modelId="{98465895-605A-472F-AA31-8E8BAA488384}" type="presParOf" srcId="{3EC43519-2F85-4ABE-861F-134FA34E5A85}" destId="{CF438192-D5B3-4D74-A6D9-9DAA1A03B8E3}" srcOrd="2" destOrd="0" presId="urn:microsoft.com/office/officeart/2008/layout/AlternatingHexagons"/>
    <dgm:cxn modelId="{B5E438BE-E0EE-4552-A82B-79D9DD94F4AB}" type="presParOf" srcId="{CF438192-D5B3-4D74-A6D9-9DAA1A03B8E3}" destId="{BFFCE49D-3374-48B7-827A-B589082C519A}" srcOrd="0" destOrd="0" presId="urn:microsoft.com/office/officeart/2008/layout/AlternatingHexagons"/>
    <dgm:cxn modelId="{3B8C521B-9C71-4EEC-A1B5-EF9246597A1A}" type="presParOf" srcId="{CF438192-D5B3-4D74-A6D9-9DAA1A03B8E3}" destId="{04FF608B-B55A-4ACD-88FF-40E3A8D29010}" srcOrd="1" destOrd="0" presId="urn:microsoft.com/office/officeart/2008/layout/AlternatingHexagons"/>
    <dgm:cxn modelId="{FDBC1861-2496-4662-8837-2A816FF3EA1E}" type="presParOf" srcId="{CF438192-D5B3-4D74-A6D9-9DAA1A03B8E3}" destId="{A6123372-92DF-4D4F-88EE-59666C807964}" srcOrd="2" destOrd="0" presId="urn:microsoft.com/office/officeart/2008/layout/AlternatingHexagons"/>
    <dgm:cxn modelId="{59DEA5A4-C3C7-4D1D-8438-DC981AB9F394}" type="presParOf" srcId="{CF438192-D5B3-4D74-A6D9-9DAA1A03B8E3}" destId="{718BD1FB-F958-48A5-9234-517D2427B492}" srcOrd="3" destOrd="0" presId="urn:microsoft.com/office/officeart/2008/layout/AlternatingHexagons"/>
    <dgm:cxn modelId="{AC9C1A27-55FD-4D11-9980-DCA95D6E4342}" type="presParOf" srcId="{CF438192-D5B3-4D74-A6D9-9DAA1A03B8E3}" destId="{E249726F-9718-4A7E-A7A8-BE9B4114CB86}" srcOrd="4" destOrd="0" presId="urn:microsoft.com/office/officeart/2008/layout/AlternatingHexagons"/>
    <dgm:cxn modelId="{D87567C6-AFE3-4404-A94A-8922480CE1D7}" type="presParOf" srcId="{3EC43519-2F85-4ABE-861F-134FA34E5A85}" destId="{0CE21E1F-CF35-4BB5-B644-EEA8250CCBD7}" srcOrd="3" destOrd="0" presId="urn:microsoft.com/office/officeart/2008/layout/AlternatingHexagons"/>
    <dgm:cxn modelId="{5834F449-564C-46CD-9B94-125A21436364}" type="presParOf" srcId="{3EC43519-2F85-4ABE-861F-134FA34E5A85}" destId="{8CDFF4E0-C915-4B7F-9103-7F24821B23FB}" srcOrd="4" destOrd="0" presId="urn:microsoft.com/office/officeart/2008/layout/AlternatingHexagons"/>
    <dgm:cxn modelId="{B9F4CDA1-25F6-4632-89A2-747E7547E2F7}" type="presParOf" srcId="{8CDFF4E0-C915-4B7F-9103-7F24821B23FB}" destId="{87F48BDE-007C-446A-A2A5-5C203B8FBCE4}" srcOrd="0" destOrd="0" presId="urn:microsoft.com/office/officeart/2008/layout/AlternatingHexagons"/>
    <dgm:cxn modelId="{A45FCA1A-F428-4D3C-9BC8-354A0F1491D6}" type="presParOf" srcId="{8CDFF4E0-C915-4B7F-9103-7F24821B23FB}" destId="{3B02DE20-533C-44AB-9C08-734247081640}" srcOrd="1" destOrd="0" presId="urn:microsoft.com/office/officeart/2008/layout/AlternatingHexagons"/>
    <dgm:cxn modelId="{530B7A86-A72A-4B51-B97F-A6B93CB6FD5E}" type="presParOf" srcId="{8CDFF4E0-C915-4B7F-9103-7F24821B23FB}" destId="{481CA9E2-2225-4D59-917A-74B5996C13FF}" srcOrd="2" destOrd="0" presId="urn:microsoft.com/office/officeart/2008/layout/AlternatingHexagons"/>
    <dgm:cxn modelId="{7D8508F7-2C33-43A4-B5D5-7F4519F0ECC9}" type="presParOf" srcId="{8CDFF4E0-C915-4B7F-9103-7F24821B23FB}" destId="{32D3FD71-99FA-4561-B8C3-11E77C272EAE}" srcOrd="3" destOrd="0" presId="urn:microsoft.com/office/officeart/2008/layout/AlternatingHexagons"/>
    <dgm:cxn modelId="{FBCF3410-D3C6-4162-9108-9CA98F6D809C}" type="presParOf" srcId="{8CDFF4E0-C915-4B7F-9103-7F24821B23FB}" destId="{880B2DF6-E596-47C0-972A-7038EABF298C}"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163E7A-6BBD-4BCA-92A6-B609C81C017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20F4CA01-3414-46FC-854C-E8CFB2E0207C}">
      <dgm:prSet phldrT="[Tekst]" custT="1"/>
      <dgm:spPr/>
      <dgm:t>
        <a:bodyPr/>
        <a:lstStyle/>
        <a:p>
          <a:r>
            <a:rPr lang="en-US" sz="1200" dirty="0" err="1"/>
            <a:t>Aantal</a:t>
          </a:r>
          <a:endParaRPr lang="en-US" sz="1200" dirty="0"/>
        </a:p>
        <a:p>
          <a:r>
            <a:rPr lang="en-US" sz="1200" dirty="0" err="1"/>
            <a:t>Vluchten</a:t>
          </a:r>
          <a:r>
            <a:rPr lang="en-US" sz="1200" dirty="0"/>
            <a:t>/ </a:t>
          </a:r>
          <a:r>
            <a:rPr lang="en-US" sz="1200" dirty="0" err="1"/>
            <a:t>landingen</a:t>
          </a:r>
          <a:endParaRPr lang="en-US" sz="1200" dirty="0"/>
        </a:p>
      </dgm:t>
    </dgm:pt>
    <dgm:pt modelId="{BA8BC0F3-A163-4E7A-8F56-C0C0D0399FAD}" type="parTrans" cxnId="{9C0DE4FE-3EC1-4668-912E-9B6F1CC08BF0}">
      <dgm:prSet/>
      <dgm:spPr/>
      <dgm:t>
        <a:bodyPr/>
        <a:lstStyle/>
        <a:p>
          <a:endParaRPr lang="en-US" sz="1200"/>
        </a:p>
      </dgm:t>
    </dgm:pt>
    <dgm:pt modelId="{0408CA4D-31A5-4000-815D-9EE812E04BBD}" type="sibTrans" cxnId="{9C0DE4FE-3EC1-4668-912E-9B6F1CC08BF0}">
      <dgm:prSet custT="1"/>
      <dgm:spPr/>
      <dgm:t>
        <a:bodyPr/>
        <a:lstStyle/>
        <a:p>
          <a:r>
            <a:rPr lang="en-US" sz="1200" dirty="0" err="1"/>
            <a:t>Piekbelasting</a:t>
          </a:r>
          <a:endParaRPr lang="en-US" sz="1200" dirty="0"/>
        </a:p>
      </dgm:t>
    </dgm:pt>
    <dgm:pt modelId="{C92E240B-3BA3-4745-A5F3-4ED0729BF598}">
      <dgm:prSet phldrT="[Tekst]" custT="1"/>
      <dgm:spPr/>
      <dgm:t>
        <a:bodyPr/>
        <a:lstStyle/>
        <a:p>
          <a:r>
            <a:rPr lang="en-US" sz="1200" dirty="0"/>
            <a:t>Hoe </a:t>
          </a:r>
          <a:r>
            <a:rPr lang="en-US" sz="1200" dirty="0" err="1"/>
            <a:t>werkt</a:t>
          </a:r>
          <a:r>
            <a:rPr lang="en-US" sz="1200" dirty="0"/>
            <a:t> </a:t>
          </a:r>
          <a:r>
            <a:rPr lang="en-US" sz="1200" dirty="0" err="1"/>
            <a:t>meten</a:t>
          </a:r>
          <a:r>
            <a:rPr lang="en-US" sz="1200" dirty="0"/>
            <a:t> </a:t>
          </a:r>
        </a:p>
      </dgm:t>
    </dgm:pt>
    <dgm:pt modelId="{8C5BCFC1-98A4-4131-8192-188A61B024A5}" type="parTrans" cxnId="{BE16D627-E3CD-45EC-88D8-5B2F6544345E}">
      <dgm:prSet/>
      <dgm:spPr/>
      <dgm:t>
        <a:bodyPr/>
        <a:lstStyle/>
        <a:p>
          <a:endParaRPr lang="en-US" sz="1200"/>
        </a:p>
      </dgm:t>
    </dgm:pt>
    <dgm:pt modelId="{3982CCD7-EEB7-412A-98E9-98A8B9B44069}" type="sibTrans" cxnId="{BE16D627-E3CD-45EC-88D8-5B2F6544345E}">
      <dgm:prSet custT="1"/>
      <dgm:spPr/>
      <dgm:t>
        <a:bodyPr/>
        <a:lstStyle/>
        <a:p>
          <a:r>
            <a:rPr lang="en-US" sz="1200" dirty="0" err="1"/>
            <a:t>Pakket</a:t>
          </a:r>
          <a:r>
            <a:rPr lang="en-US" sz="1200" dirty="0"/>
            <a:t> </a:t>
          </a:r>
          <a:r>
            <a:rPr lang="en-US" sz="1200" dirty="0" err="1"/>
            <a:t>gemeenten</a:t>
          </a:r>
          <a:endParaRPr lang="en-US" sz="1200" dirty="0"/>
        </a:p>
      </dgm:t>
    </dgm:pt>
    <dgm:pt modelId="{6DF3404E-DDD1-41F2-AE2E-EA7E9D95DFE5}">
      <dgm:prSet phldrT="[Tekst]" custT="1"/>
      <dgm:spPr/>
      <dgm:t>
        <a:bodyPr/>
        <a:lstStyle/>
        <a:p>
          <a:r>
            <a:rPr lang="en-US" sz="1200" dirty="0" err="1"/>
            <a:t>Meetlocatie</a:t>
          </a:r>
          <a:endParaRPr lang="en-US" sz="1200" dirty="0"/>
        </a:p>
        <a:p>
          <a:r>
            <a:rPr lang="en-US" sz="1200" dirty="0" err="1"/>
            <a:t>Gegevens</a:t>
          </a:r>
          <a:r>
            <a:rPr lang="en-US" sz="1200" dirty="0"/>
            <a:t> (live) DB/s</a:t>
          </a:r>
        </a:p>
      </dgm:t>
    </dgm:pt>
    <dgm:pt modelId="{ED54DAD5-84B4-4C76-ABFD-33C4BD367212}" type="parTrans" cxnId="{BE94F865-3517-4F14-9F40-1B9A9BDC9E60}">
      <dgm:prSet/>
      <dgm:spPr/>
      <dgm:t>
        <a:bodyPr/>
        <a:lstStyle/>
        <a:p>
          <a:endParaRPr lang="en-US" sz="1200"/>
        </a:p>
      </dgm:t>
    </dgm:pt>
    <dgm:pt modelId="{748C6C25-4DAA-472D-8BAF-A6FF6483C9C6}" type="sibTrans" cxnId="{BE94F865-3517-4F14-9F40-1B9A9BDC9E60}">
      <dgm:prSet custT="1"/>
      <dgm:spPr/>
      <dgm:t>
        <a:bodyPr/>
        <a:lstStyle/>
        <a:p>
          <a:r>
            <a:rPr lang="en-US" sz="1200" dirty="0" err="1"/>
            <a:t>Zoekfilter</a:t>
          </a:r>
          <a:endParaRPr lang="en-US" sz="1200" dirty="0"/>
        </a:p>
        <a:p>
          <a:r>
            <a:rPr lang="en-US" sz="1200" dirty="0" err="1"/>
            <a:t>Locatie</a:t>
          </a:r>
          <a:r>
            <a:rPr lang="en-US" sz="1200" dirty="0"/>
            <a:t> / </a:t>
          </a:r>
          <a:r>
            <a:rPr lang="en-US" sz="1200" dirty="0" err="1"/>
            <a:t>tijd</a:t>
          </a:r>
          <a:endParaRPr lang="en-US" sz="1200" dirty="0"/>
        </a:p>
      </dgm:t>
    </dgm:pt>
    <dgm:pt modelId="{3EC43519-2F85-4ABE-861F-134FA34E5A85}" type="pres">
      <dgm:prSet presAssocID="{DF163E7A-6BBD-4BCA-92A6-B609C81C0174}" presName="Name0" presStyleCnt="0">
        <dgm:presLayoutVars>
          <dgm:chMax/>
          <dgm:chPref/>
          <dgm:dir/>
          <dgm:animLvl val="lvl"/>
        </dgm:presLayoutVars>
      </dgm:prSet>
      <dgm:spPr/>
    </dgm:pt>
    <dgm:pt modelId="{74E9B61B-9D40-40E6-83DB-30688B891405}" type="pres">
      <dgm:prSet presAssocID="{20F4CA01-3414-46FC-854C-E8CFB2E0207C}" presName="composite" presStyleCnt="0"/>
      <dgm:spPr/>
    </dgm:pt>
    <dgm:pt modelId="{7119DFCB-D5DD-4489-837C-BFBBF7BE02FC}" type="pres">
      <dgm:prSet presAssocID="{20F4CA01-3414-46FC-854C-E8CFB2E0207C}" presName="Parent1" presStyleLbl="node1" presStyleIdx="0" presStyleCnt="6">
        <dgm:presLayoutVars>
          <dgm:chMax val="1"/>
          <dgm:chPref val="1"/>
          <dgm:bulletEnabled val="1"/>
        </dgm:presLayoutVars>
      </dgm:prSet>
      <dgm:spPr/>
    </dgm:pt>
    <dgm:pt modelId="{75A10234-DAF8-4DE7-A2D3-26648FA5EDE6}" type="pres">
      <dgm:prSet presAssocID="{20F4CA01-3414-46FC-854C-E8CFB2E0207C}" presName="Childtext1" presStyleLbl="revTx" presStyleIdx="0" presStyleCnt="3">
        <dgm:presLayoutVars>
          <dgm:chMax val="0"/>
          <dgm:chPref val="0"/>
          <dgm:bulletEnabled val="1"/>
        </dgm:presLayoutVars>
      </dgm:prSet>
      <dgm:spPr/>
    </dgm:pt>
    <dgm:pt modelId="{79961DAD-8679-487B-AA0B-443E0DD06E03}" type="pres">
      <dgm:prSet presAssocID="{20F4CA01-3414-46FC-854C-E8CFB2E0207C}" presName="BalanceSpacing" presStyleCnt="0"/>
      <dgm:spPr/>
    </dgm:pt>
    <dgm:pt modelId="{0406F479-0529-48B7-BE4D-3AAEEC36D331}" type="pres">
      <dgm:prSet presAssocID="{20F4CA01-3414-46FC-854C-E8CFB2E0207C}" presName="BalanceSpacing1" presStyleCnt="0"/>
      <dgm:spPr/>
    </dgm:pt>
    <dgm:pt modelId="{F8D81C9F-3774-442F-B408-BCE3838DC472}" type="pres">
      <dgm:prSet presAssocID="{0408CA4D-31A5-4000-815D-9EE812E04BBD}" presName="Accent1Text" presStyleLbl="node1" presStyleIdx="1" presStyleCnt="6"/>
      <dgm:spPr/>
    </dgm:pt>
    <dgm:pt modelId="{2309C241-2CB3-4451-B59D-45EE729EE76A}" type="pres">
      <dgm:prSet presAssocID="{0408CA4D-31A5-4000-815D-9EE812E04BBD}" presName="spaceBetweenRectangles" presStyleCnt="0"/>
      <dgm:spPr/>
    </dgm:pt>
    <dgm:pt modelId="{CF438192-D5B3-4D74-A6D9-9DAA1A03B8E3}" type="pres">
      <dgm:prSet presAssocID="{C92E240B-3BA3-4745-A5F3-4ED0729BF598}" presName="composite" presStyleCnt="0"/>
      <dgm:spPr/>
    </dgm:pt>
    <dgm:pt modelId="{BFFCE49D-3374-48B7-827A-B589082C519A}" type="pres">
      <dgm:prSet presAssocID="{C92E240B-3BA3-4745-A5F3-4ED0729BF598}" presName="Parent1" presStyleLbl="node1" presStyleIdx="2" presStyleCnt="6">
        <dgm:presLayoutVars>
          <dgm:chMax val="1"/>
          <dgm:chPref val="1"/>
          <dgm:bulletEnabled val="1"/>
        </dgm:presLayoutVars>
      </dgm:prSet>
      <dgm:spPr/>
    </dgm:pt>
    <dgm:pt modelId="{04FF608B-B55A-4ACD-88FF-40E3A8D29010}" type="pres">
      <dgm:prSet presAssocID="{C92E240B-3BA3-4745-A5F3-4ED0729BF598}" presName="Childtext1" presStyleLbl="revTx" presStyleIdx="1" presStyleCnt="3">
        <dgm:presLayoutVars>
          <dgm:chMax val="0"/>
          <dgm:chPref val="0"/>
          <dgm:bulletEnabled val="1"/>
        </dgm:presLayoutVars>
      </dgm:prSet>
      <dgm:spPr/>
    </dgm:pt>
    <dgm:pt modelId="{A6123372-92DF-4D4F-88EE-59666C807964}" type="pres">
      <dgm:prSet presAssocID="{C92E240B-3BA3-4745-A5F3-4ED0729BF598}" presName="BalanceSpacing" presStyleCnt="0"/>
      <dgm:spPr/>
    </dgm:pt>
    <dgm:pt modelId="{718BD1FB-F958-48A5-9234-517D2427B492}" type="pres">
      <dgm:prSet presAssocID="{C92E240B-3BA3-4745-A5F3-4ED0729BF598}" presName="BalanceSpacing1" presStyleCnt="0"/>
      <dgm:spPr/>
    </dgm:pt>
    <dgm:pt modelId="{E249726F-9718-4A7E-A7A8-BE9B4114CB86}" type="pres">
      <dgm:prSet presAssocID="{3982CCD7-EEB7-412A-98E9-98A8B9B44069}" presName="Accent1Text" presStyleLbl="node1" presStyleIdx="3" presStyleCnt="6"/>
      <dgm:spPr/>
    </dgm:pt>
    <dgm:pt modelId="{0CE21E1F-CF35-4BB5-B644-EEA8250CCBD7}" type="pres">
      <dgm:prSet presAssocID="{3982CCD7-EEB7-412A-98E9-98A8B9B44069}" presName="spaceBetweenRectangles" presStyleCnt="0"/>
      <dgm:spPr/>
    </dgm:pt>
    <dgm:pt modelId="{8CDFF4E0-C915-4B7F-9103-7F24821B23FB}" type="pres">
      <dgm:prSet presAssocID="{6DF3404E-DDD1-41F2-AE2E-EA7E9D95DFE5}" presName="composite" presStyleCnt="0"/>
      <dgm:spPr/>
    </dgm:pt>
    <dgm:pt modelId="{87F48BDE-007C-446A-A2A5-5C203B8FBCE4}" type="pres">
      <dgm:prSet presAssocID="{6DF3404E-DDD1-41F2-AE2E-EA7E9D95DFE5}" presName="Parent1" presStyleLbl="node1" presStyleIdx="4" presStyleCnt="6">
        <dgm:presLayoutVars>
          <dgm:chMax val="1"/>
          <dgm:chPref val="1"/>
          <dgm:bulletEnabled val="1"/>
        </dgm:presLayoutVars>
      </dgm:prSet>
      <dgm:spPr/>
    </dgm:pt>
    <dgm:pt modelId="{3B02DE20-533C-44AB-9C08-734247081640}" type="pres">
      <dgm:prSet presAssocID="{6DF3404E-DDD1-41F2-AE2E-EA7E9D95DFE5}" presName="Childtext1" presStyleLbl="revTx" presStyleIdx="2" presStyleCnt="3">
        <dgm:presLayoutVars>
          <dgm:chMax val="0"/>
          <dgm:chPref val="0"/>
          <dgm:bulletEnabled val="1"/>
        </dgm:presLayoutVars>
      </dgm:prSet>
      <dgm:spPr/>
    </dgm:pt>
    <dgm:pt modelId="{481CA9E2-2225-4D59-917A-74B5996C13FF}" type="pres">
      <dgm:prSet presAssocID="{6DF3404E-DDD1-41F2-AE2E-EA7E9D95DFE5}" presName="BalanceSpacing" presStyleCnt="0"/>
      <dgm:spPr/>
    </dgm:pt>
    <dgm:pt modelId="{32D3FD71-99FA-4561-B8C3-11E77C272EAE}" type="pres">
      <dgm:prSet presAssocID="{6DF3404E-DDD1-41F2-AE2E-EA7E9D95DFE5}" presName="BalanceSpacing1" presStyleCnt="0"/>
      <dgm:spPr/>
    </dgm:pt>
    <dgm:pt modelId="{880B2DF6-E596-47C0-972A-7038EABF298C}" type="pres">
      <dgm:prSet presAssocID="{748C6C25-4DAA-472D-8BAF-A6FF6483C9C6}" presName="Accent1Text" presStyleLbl="node1" presStyleIdx="5" presStyleCnt="6"/>
      <dgm:spPr/>
    </dgm:pt>
  </dgm:ptLst>
  <dgm:cxnLst>
    <dgm:cxn modelId="{BF84771A-419D-4712-8426-D3B6E818872D}" type="presOf" srcId="{0408CA4D-31A5-4000-815D-9EE812E04BBD}" destId="{F8D81C9F-3774-442F-B408-BCE3838DC472}" srcOrd="0" destOrd="0" presId="urn:microsoft.com/office/officeart/2008/layout/AlternatingHexagons"/>
    <dgm:cxn modelId="{BE16D627-E3CD-45EC-88D8-5B2F6544345E}" srcId="{DF163E7A-6BBD-4BCA-92A6-B609C81C0174}" destId="{C92E240B-3BA3-4745-A5F3-4ED0729BF598}" srcOrd="1" destOrd="0" parTransId="{8C5BCFC1-98A4-4131-8192-188A61B024A5}" sibTransId="{3982CCD7-EEB7-412A-98E9-98A8B9B44069}"/>
    <dgm:cxn modelId="{BE94F865-3517-4F14-9F40-1B9A9BDC9E60}" srcId="{DF163E7A-6BBD-4BCA-92A6-B609C81C0174}" destId="{6DF3404E-DDD1-41F2-AE2E-EA7E9D95DFE5}" srcOrd="2" destOrd="0" parTransId="{ED54DAD5-84B4-4C76-ABFD-33C4BD367212}" sibTransId="{748C6C25-4DAA-472D-8BAF-A6FF6483C9C6}"/>
    <dgm:cxn modelId="{F7160650-BF4C-4E39-8B24-06E75B1148AE}" type="presOf" srcId="{DF163E7A-6BBD-4BCA-92A6-B609C81C0174}" destId="{3EC43519-2F85-4ABE-861F-134FA34E5A85}" srcOrd="0" destOrd="0" presId="urn:microsoft.com/office/officeart/2008/layout/AlternatingHexagons"/>
    <dgm:cxn modelId="{2DAB3E70-99FD-422C-BE79-3E0F93CF1248}" type="presOf" srcId="{748C6C25-4DAA-472D-8BAF-A6FF6483C9C6}" destId="{880B2DF6-E596-47C0-972A-7038EABF298C}" srcOrd="0" destOrd="0" presId="urn:microsoft.com/office/officeart/2008/layout/AlternatingHexagons"/>
    <dgm:cxn modelId="{1064A58A-5608-46EA-8FD8-8998A890A896}" type="presOf" srcId="{20F4CA01-3414-46FC-854C-E8CFB2E0207C}" destId="{7119DFCB-D5DD-4489-837C-BFBBF7BE02FC}" srcOrd="0" destOrd="0" presId="urn:microsoft.com/office/officeart/2008/layout/AlternatingHexagons"/>
    <dgm:cxn modelId="{371537BC-60A6-4A8E-AB02-8E1CE6B80D7A}" type="presOf" srcId="{C92E240B-3BA3-4745-A5F3-4ED0729BF598}" destId="{BFFCE49D-3374-48B7-827A-B589082C519A}" srcOrd="0" destOrd="0" presId="urn:microsoft.com/office/officeart/2008/layout/AlternatingHexagons"/>
    <dgm:cxn modelId="{0EEEF9CC-A7E7-48D5-9F9F-2522905222F9}" type="presOf" srcId="{3982CCD7-EEB7-412A-98E9-98A8B9B44069}" destId="{E249726F-9718-4A7E-A7A8-BE9B4114CB86}" srcOrd="0" destOrd="0" presId="urn:microsoft.com/office/officeart/2008/layout/AlternatingHexagons"/>
    <dgm:cxn modelId="{19F84DD4-2AAD-42D4-8B6C-B8402D7586A1}" type="presOf" srcId="{6DF3404E-DDD1-41F2-AE2E-EA7E9D95DFE5}" destId="{87F48BDE-007C-446A-A2A5-5C203B8FBCE4}" srcOrd="0" destOrd="0" presId="urn:microsoft.com/office/officeart/2008/layout/AlternatingHexagons"/>
    <dgm:cxn modelId="{9C0DE4FE-3EC1-4668-912E-9B6F1CC08BF0}" srcId="{DF163E7A-6BBD-4BCA-92A6-B609C81C0174}" destId="{20F4CA01-3414-46FC-854C-E8CFB2E0207C}" srcOrd="0" destOrd="0" parTransId="{BA8BC0F3-A163-4E7A-8F56-C0C0D0399FAD}" sibTransId="{0408CA4D-31A5-4000-815D-9EE812E04BBD}"/>
    <dgm:cxn modelId="{6D7AE68E-1C8C-49E0-85F8-2B3249DEF179}" type="presParOf" srcId="{3EC43519-2F85-4ABE-861F-134FA34E5A85}" destId="{74E9B61B-9D40-40E6-83DB-30688B891405}" srcOrd="0" destOrd="0" presId="urn:microsoft.com/office/officeart/2008/layout/AlternatingHexagons"/>
    <dgm:cxn modelId="{8FDBDCDF-2399-47B6-97B8-24C3BDDC0E56}" type="presParOf" srcId="{74E9B61B-9D40-40E6-83DB-30688B891405}" destId="{7119DFCB-D5DD-4489-837C-BFBBF7BE02FC}" srcOrd="0" destOrd="0" presId="urn:microsoft.com/office/officeart/2008/layout/AlternatingHexagons"/>
    <dgm:cxn modelId="{5E4356C8-8EE8-4704-AA86-DBAC9C027786}" type="presParOf" srcId="{74E9B61B-9D40-40E6-83DB-30688B891405}" destId="{75A10234-DAF8-4DE7-A2D3-26648FA5EDE6}" srcOrd="1" destOrd="0" presId="urn:microsoft.com/office/officeart/2008/layout/AlternatingHexagons"/>
    <dgm:cxn modelId="{042E5DDC-2AEA-4E01-96F0-19C3810B016A}" type="presParOf" srcId="{74E9B61B-9D40-40E6-83DB-30688B891405}" destId="{79961DAD-8679-487B-AA0B-443E0DD06E03}" srcOrd="2" destOrd="0" presId="urn:microsoft.com/office/officeart/2008/layout/AlternatingHexagons"/>
    <dgm:cxn modelId="{CD75BDBF-63C3-4407-82D6-3D5DBA86A11B}" type="presParOf" srcId="{74E9B61B-9D40-40E6-83DB-30688B891405}" destId="{0406F479-0529-48B7-BE4D-3AAEEC36D331}" srcOrd="3" destOrd="0" presId="urn:microsoft.com/office/officeart/2008/layout/AlternatingHexagons"/>
    <dgm:cxn modelId="{ED11759F-A29C-4EE4-B867-756782EF2EED}" type="presParOf" srcId="{74E9B61B-9D40-40E6-83DB-30688B891405}" destId="{F8D81C9F-3774-442F-B408-BCE3838DC472}" srcOrd="4" destOrd="0" presId="urn:microsoft.com/office/officeart/2008/layout/AlternatingHexagons"/>
    <dgm:cxn modelId="{23843947-4C33-4EA9-BFB4-315E35D64400}" type="presParOf" srcId="{3EC43519-2F85-4ABE-861F-134FA34E5A85}" destId="{2309C241-2CB3-4451-B59D-45EE729EE76A}" srcOrd="1" destOrd="0" presId="urn:microsoft.com/office/officeart/2008/layout/AlternatingHexagons"/>
    <dgm:cxn modelId="{98465895-605A-472F-AA31-8E8BAA488384}" type="presParOf" srcId="{3EC43519-2F85-4ABE-861F-134FA34E5A85}" destId="{CF438192-D5B3-4D74-A6D9-9DAA1A03B8E3}" srcOrd="2" destOrd="0" presId="urn:microsoft.com/office/officeart/2008/layout/AlternatingHexagons"/>
    <dgm:cxn modelId="{B5E438BE-E0EE-4552-A82B-79D9DD94F4AB}" type="presParOf" srcId="{CF438192-D5B3-4D74-A6D9-9DAA1A03B8E3}" destId="{BFFCE49D-3374-48B7-827A-B589082C519A}" srcOrd="0" destOrd="0" presId="urn:microsoft.com/office/officeart/2008/layout/AlternatingHexagons"/>
    <dgm:cxn modelId="{3B8C521B-9C71-4EEC-A1B5-EF9246597A1A}" type="presParOf" srcId="{CF438192-D5B3-4D74-A6D9-9DAA1A03B8E3}" destId="{04FF608B-B55A-4ACD-88FF-40E3A8D29010}" srcOrd="1" destOrd="0" presId="urn:microsoft.com/office/officeart/2008/layout/AlternatingHexagons"/>
    <dgm:cxn modelId="{FDBC1861-2496-4662-8837-2A816FF3EA1E}" type="presParOf" srcId="{CF438192-D5B3-4D74-A6D9-9DAA1A03B8E3}" destId="{A6123372-92DF-4D4F-88EE-59666C807964}" srcOrd="2" destOrd="0" presId="urn:microsoft.com/office/officeart/2008/layout/AlternatingHexagons"/>
    <dgm:cxn modelId="{59DEA5A4-C3C7-4D1D-8438-DC981AB9F394}" type="presParOf" srcId="{CF438192-D5B3-4D74-A6D9-9DAA1A03B8E3}" destId="{718BD1FB-F958-48A5-9234-517D2427B492}" srcOrd="3" destOrd="0" presId="urn:microsoft.com/office/officeart/2008/layout/AlternatingHexagons"/>
    <dgm:cxn modelId="{AC9C1A27-55FD-4D11-9980-DCA95D6E4342}" type="presParOf" srcId="{CF438192-D5B3-4D74-A6D9-9DAA1A03B8E3}" destId="{E249726F-9718-4A7E-A7A8-BE9B4114CB86}" srcOrd="4" destOrd="0" presId="urn:microsoft.com/office/officeart/2008/layout/AlternatingHexagons"/>
    <dgm:cxn modelId="{D87567C6-AFE3-4404-A94A-8922480CE1D7}" type="presParOf" srcId="{3EC43519-2F85-4ABE-861F-134FA34E5A85}" destId="{0CE21E1F-CF35-4BB5-B644-EEA8250CCBD7}" srcOrd="3" destOrd="0" presId="urn:microsoft.com/office/officeart/2008/layout/AlternatingHexagons"/>
    <dgm:cxn modelId="{5834F449-564C-46CD-9B94-125A21436364}" type="presParOf" srcId="{3EC43519-2F85-4ABE-861F-134FA34E5A85}" destId="{8CDFF4E0-C915-4B7F-9103-7F24821B23FB}" srcOrd="4" destOrd="0" presId="urn:microsoft.com/office/officeart/2008/layout/AlternatingHexagons"/>
    <dgm:cxn modelId="{B9F4CDA1-25F6-4632-89A2-747E7547E2F7}" type="presParOf" srcId="{8CDFF4E0-C915-4B7F-9103-7F24821B23FB}" destId="{87F48BDE-007C-446A-A2A5-5C203B8FBCE4}" srcOrd="0" destOrd="0" presId="urn:microsoft.com/office/officeart/2008/layout/AlternatingHexagons"/>
    <dgm:cxn modelId="{A45FCA1A-F428-4D3C-9BC8-354A0F1491D6}" type="presParOf" srcId="{8CDFF4E0-C915-4B7F-9103-7F24821B23FB}" destId="{3B02DE20-533C-44AB-9C08-734247081640}" srcOrd="1" destOrd="0" presId="urn:microsoft.com/office/officeart/2008/layout/AlternatingHexagons"/>
    <dgm:cxn modelId="{530B7A86-A72A-4B51-B97F-A6B93CB6FD5E}" type="presParOf" srcId="{8CDFF4E0-C915-4B7F-9103-7F24821B23FB}" destId="{481CA9E2-2225-4D59-917A-74B5996C13FF}" srcOrd="2" destOrd="0" presId="urn:microsoft.com/office/officeart/2008/layout/AlternatingHexagons"/>
    <dgm:cxn modelId="{7D8508F7-2C33-43A4-B5D5-7F4519F0ECC9}" type="presParOf" srcId="{8CDFF4E0-C915-4B7F-9103-7F24821B23FB}" destId="{32D3FD71-99FA-4561-B8C3-11E77C272EAE}" srcOrd="3" destOrd="0" presId="urn:microsoft.com/office/officeart/2008/layout/AlternatingHexagons"/>
    <dgm:cxn modelId="{FBCF3410-D3C6-4162-9108-9CA98F6D809C}" type="presParOf" srcId="{8CDFF4E0-C915-4B7F-9103-7F24821B23FB}" destId="{880B2DF6-E596-47C0-972A-7038EABF298C}"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163E7A-6BBD-4BCA-92A6-B609C81C017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20F4CA01-3414-46FC-854C-E8CFB2E0207C}">
      <dgm:prSet phldrT="[Tekst]" custT="1"/>
      <dgm:spPr/>
      <dgm:t>
        <a:bodyPr/>
        <a:lstStyle/>
        <a:p>
          <a:r>
            <a:rPr lang="en-US" sz="1200" dirty="0" err="1"/>
            <a:t>Verdeling</a:t>
          </a:r>
          <a:r>
            <a:rPr lang="en-US" sz="1200" dirty="0"/>
            <a:t> start-</a:t>
          </a:r>
          <a:r>
            <a:rPr lang="en-US" sz="1200" dirty="0" err="1"/>
            <a:t>landen</a:t>
          </a:r>
          <a:endParaRPr lang="en-US" sz="1200" dirty="0"/>
        </a:p>
      </dgm:t>
    </dgm:pt>
    <dgm:pt modelId="{BA8BC0F3-A163-4E7A-8F56-C0C0D0399FAD}" type="parTrans" cxnId="{9C0DE4FE-3EC1-4668-912E-9B6F1CC08BF0}">
      <dgm:prSet/>
      <dgm:spPr/>
      <dgm:t>
        <a:bodyPr/>
        <a:lstStyle/>
        <a:p>
          <a:endParaRPr lang="en-US" sz="1200"/>
        </a:p>
      </dgm:t>
    </dgm:pt>
    <dgm:pt modelId="{0408CA4D-31A5-4000-815D-9EE812E04BBD}" type="sibTrans" cxnId="{9C0DE4FE-3EC1-4668-912E-9B6F1CC08BF0}">
      <dgm:prSet custT="1"/>
      <dgm:spPr/>
      <dgm:t>
        <a:bodyPr/>
        <a:lstStyle/>
        <a:p>
          <a:r>
            <a:rPr lang="en-US" sz="1200" dirty="0" err="1"/>
            <a:t>Meldingen</a:t>
          </a:r>
          <a:r>
            <a:rPr lang="en-US" sz="1200" dirty="0"/>
            <a:t> p/u – p/d – p/w</a:t>
          </a:r>
        </a:p>
      </dgm:t>
    </dgm:pt>
    <dgm:pt modelId="{C92E240B-3BA3-4745-A5F3-4ED0729BF598}">
      <dgm:prSet phldrT="[Tekst]" custT="1"/>
      <dgm:spPr/>
      <dgm:t>
        <a:bodyPr/>
        <a:lstStyle/>
        <a:p>
          <a:r>
            <a:rPr lang="en-US" sz="1200" dirty="0"/>
            <a:t>Hoe </a:t>
          </a:r>
          <a:r>
            <a:rPr lang="en-US" sz="1200" dirty="0" err="1"/>
            <a:t>werkt</a:t>
          </a:r>
          <a:r>
            <a:rPr lang="en-US" sz="1200" dirty="0"/>
            <a:t> </a:t>
          </a:r>
          <a:r>
            <a:rPr lang="en-US" sz="1200" dirty="0" err="1"/>
            <a:t>meten</a:t>
          </a:r>
          <a:r>
            <a:rPr lang="en-US" sz="1200" dirty="0"/>
            <a:t> </a:t>
          </a:r>
        </a:p>
      </dgm:t>
    </dgm:pt>
    <dgm:pt modelId="{8C5BCFC1-98A4-4131-8192-188A61B024A5}" type="parTrans" cxnId="{BE16D627-E3CD-45EC-88D8-5B2F6544345E}">
      <dgm:prSet/>
      <dgm:spPr/>
      <dgm:t>
        <a:bodyPr/>
        <a:lstStyle/>
        <a:p>
          <a:endParaRPr lang="en-US" sz="1200"/>
        </a:p>
      </dgm:t>
    </dgm:pt>
    <dgm:pt modelId="{3982CCD7-EEB7-412A-98E9-98A8B9B44069}" type="sibTrans" cxnId="{BE16D627-E3CD-45EC-88D8-5B2F6544345E}">
      <dgm:prSet custT="1"/>
      <dgm:spPr/>
      <dgm:t>
        <a:bodyPr/>
        <a:lstStyle/>
        <a:p>
          <a:r>
            <a:rPr lang="en-US" sz="1200" dirty="0" err="1"/>
            <a:t>Pakket</a:t>
          </a:r>
          <a:r>
            <a:rPr lang="en-US" sz="1200" dirty="0"/>
            <a:t> </a:t>
          </a:r>
          <a:r>
            <a:rPr lang="en-US" sz="1200" dirty="0" err="1"/>
            <a:t>gemeenten</a:t>
          </a:r>
          <a:endParaRPr lang="en-US" sz="1200" dirty="0"/>
        </a:p>
      </dgm:t>
    </dgm:pt>
    <dgm:pt modelId="{6DF3404E-DDD1-41F2-AE2E-EA7E9D95DFE5}">
      <dgm:prSet phldrT="[Tekst]" custT="1"/>
      <dgm:spPr/>
      <dgm:t>
        <a:bodyPr/>
        <a:lstStyle/>
        <a:p>
          <a:r>
            <a:rPr lang="en-US" sz="1200" dirty="0" err="1"/>
            <a:t>Meetlocatie</a:t>
          </a:r>
          <a:endParaRPr lang="en-US" sz="1200" dirty="0"/>
        </a:p>
        <a:p>
          <a:r>
            <a:rPr lang="en-US" sz="1200" dirty="0" err="1"/>
            <a:t>Gegevens</a:t>
          </a:r>
          <a:r>
            <a:rPr lang="en-US" sz="1200" dirty="0"/>
            <a:t> (live) DB/s</a:t>
          </a:r>
        </a:p>
      </dgm:t>
    </dgm:pt>
    <dgm:pt modelId="{ED54DAD5-84B4-4C76-ABFD-33C4BD367212}" type="parTrans" cxnId="{BE94F865-3517-4F14-9F40-1B9A9BDC9E60}">
      <dgm:prSet/>
      <dgm:spPr/>
      <dgm:t>
        <a:bodyPr/>
        <a:lstStyle/>
        <a:p>
          <a:endParaRPr lang="en-US" sz="1200"/>
        </a:p>
      </dgm:t>
    </dgm:pt>
    <dgm:pt modelId="{748C6C25-4DAA-472D-8BAF-A6FF6483C9C6}" type="sibTrans" cxnId="{BE94F865-3517-4F14-9F40-1B9A9BDC9E60}">
      <dgm:prSet custT="1"/>
      <dgm:spPr/>
      <dgm:t>
        <a:bodyPr/>
        <a:lstStyle/>
        <a:p>
          <a:r>
            <a:rPr lang="en-US" sz="1200" dirty="0" err="1"/>
            <a:t>Zoekfilter</a:t>
          </a:r>
          <a:endParaRPr lang="en-US" sz="1200" dirty="0"/>
        </a:p>
        <a:p>
          <a:r>
            <a:rPr lang="en-US" sz="1200" dirty="0" err="1"/>
            <a:t>Locatie</a:t>
          </a:r>
          <a:r>
            <a:rPr lang="en-US" sz="1200" dirty="0"/>
            <a:t> / </a:t>
          </a:r>
          <a:r>
            <a:rPr lang="en-US" sz="1200" dirty="0" err="1"/>
            <a:t>tijd</a:t>
          </a:r>
          <a:endParaRPr lang="en-US" sz="1200" dirty="0"/>
        </a:p>
      </dgm:t>
    </dgm:pt>
    <dgm:pt modelId="{3EC43519-2F85-4ABE-861F-134FA34E5A85}" type="pres">
      <dgm:prSet presAssocID="{DF163E7A-6BBD-4BCA-92A6-B609C81C0174}" presName="Name0" presStyleCnt="0">
        <dgm:presLayoutVars>
          <dgm:chMax/>
          <dgm:chPref/>
          <dgm:dir/>
          <dgm:animLvl val="lvl"/>
        </dgm:presLayoutVars>
      </dgm:prSet>
      <dgm:spPr/>
    </dgm:pt>
    <dgm:pt modelId="{74E9B61B-9D40-40E6-83DB-30688B891405}" type="pres">
      <dgm:prSet presAssocID="{20F4CA01-3414-46FC-854C-E8CFB2E0207C}" presName="composite" presStyleCnt="0"/>
      <dgm:spPr/>
    </dgm:pt>
    <dgm:pt modelId="{7119DFCB-D5DD-4489-837C-BFBBF7BE02FC}" type="pres">
      <dgm:prSet presAssocID="{20F4CA01-3414-46FC-854C-E8CFB2E0207C}" presName="Parent1" presStyleLbl="node1" presStyleIdx="0" presStyleCnt="6">
        <dgm:presLayoutVars>
          <dgm:chMax val="1"/>
          <dgm:chPref val="1"/>
          <dgm:bulletEnabled val="1"/>
        </dgm:presLayoutVars>
      </dgm:prSet>
      <dgm:spPr/>
    </dgm:pt>
    <dgm:pt modelId="{75A10234-DAF8-4DE7-A2D3-26648FA5EDE6}" type="pres">
      <dgm:prSet presAssocID="{20F4CA01-3414-46FC-854C-E8CFB2E0207C}" presName="Childtext1" presStyleLbl="revTx" presStyleIdx="0" presStyleCnt="3">
        <dgm:presLayoutVars>
          <dgm:chMax val="0"/>
          <dgm:chPref val="0"/>
          <dgm:bulletEnabled val="1"/>
        </dgm:presLayoutVars>
      </dgm:prSet>
      <dgm:spPr/>
    </dgm:pt>
    <dgm:pt modelId="{79961DAD-8679-487B-AA0B-443E0DD06E03}" type="pres">
      <dgm:prSet presAssocID="{20F4CA01-3414-46FC-854C-E8CFB2E0207C}" presName="BalanceSpacing" presStyleCnt="0"/>
      <dgm:spPr/>
    </dgm:pt>
    <dgm:pt modelId="{0406F479-0529-48B7-BE4D-3AAEEC36D331}" type="pres">
      <dgm:prSet presAssocID="{20F4CA01-3414-46FC-854C-E8CFB2E0207C}" presName="BalanceSpacing1" presStyleCnt="0"/>
      <dgm:spPr/>
    </dgm:pt>
    <dgm:pt modelId="{F8D81C9F-3774-442F-B408-BCE3838DC472}" type="pres">
      <dgm:prSet presAssocID="{0408CA4D-31A5-4000-815D-9EE812E04BBD}" presName="Accent1Text" presStyleLbl="node1" presStyleIdx="1" presStyleCnt="6"/>
      <dgm:spPr/>
    </dgm:pt>
    <dgm:pt modelId="{2309C241-2CB3-4451-B59D-45EE729EE76A}" type="pres">
      <dgm:prSet presAssocID="{0408CA4D-31A5-4000-815D-9EE812E04BBD}" presName="spaceBetweenRectangles" presStyleCnt="0"/>
      <dgm:spPr/>
    </dgm:pt>
    <dgm:pt modelId="{CF438192-D5B3-4D74-A6D9-9DAA1A03B8E3}" type="pres">
      <dgm:prSet presAssocID="{C92E240B-3BA3-4745-A5F3-4ED0729BF598}" presName="composite" presStyleCnt="0"/>
      <dgm:spPr/>
    </dgm:pt>
    <dgm:pt modelId="{BFFCE49D-3374-48B7-827A-B589082C519A}" type="pres">
      <dgm:prSet presAssocID="{C92E240B-3BA3-4745-A5F3-4ED0729BF598}" presName="Parent1" presStyleLbl="node1" presStyleIdx="2" presStyleCnt="6">
        <dgm:presLayoutVars>
          <dgm:chMax val="1"/>
          <dgm:chPref val="1"/>
          <dgm:bulletEnabled val="1"/>
        </dgm:presLayoutVars>
      </dgm:prSet>
      <dgm:spPr/>
    </dgm:pt>
    <dgm:pt modelId="{04FF608B-B55A-4ACD-88FF-40E3A8D29010}" type="pres">
      <dgm:prSet presAssocID="{C92E240B-3BA3-4745-A5F3-4ED0729BF598}" presName="Childtext1" presStyleLbl="revTx" presStyleIdx="1" presStyleCnt="3">
        <dgm:presLayoutVars>
          <dgm:chMax val="0"/>
          <dgm:chPref val="0"/>
          <dgm:bulletEnabled val="1"/>
        </dgm:presLayoutVars>
      </dgm:prSet>
      <dgm:spPr/>
    </dgm:pt>
    <dgm:pt modelId="{A6123372-92DF-4D4F-88EE-59666C807964}" type="pres">
      <dgm:prSet presAssocID="{C92E240B-3BA3-4745-A5F3-4ED0729BF598}" presName="BalanceSpacing" presStyleCnt="0"/>
      <dgm:spPr/>
    </dgm:pt>
    <dgm:pt modelId="{718BD1FB-F958-48A5-9234-517D2427B492}" type="pres">
      <dgm:prSet presAssocID="{C92E240B-3BA3-4745-A5F3-4ED0729BF598}" presName="BalanceSpacing1" presStyleCnt="0"/>
      <dgm:spPr/>
    </dgm:pt>
    <dgm:pt modelId="{E249726F-9718-4A7E-A7A8-BE9B4114CB86}" type="pres">
      <dgm:prSet presAssocID="{3982CCD7-EEB7-412A-98E9-98A8B9B44069}" presName="Accent1Text" presStyleLbl="node1" presStyleIdx="3" presStyleCnt="6"/>
      <dgm:spPr/>
    </dgm:pt>
    <dgm:pt modelId="{0CE21E1F-CF35-4BB5-B644-EEA8250CCBD7}" type="pres">
      <dgm:prSet presAssocID="{3982CCD7-EEB7-412A-98E9-98A8B9B44069}" presName="spaceBetweenRectangles" presStyleCnt="0"/>
      <dgm:spPr/>
    </dgm:pt>
    <dgm:pt modelId="{8CDFF4E0-C915-4B7F-9103-7F24821B23FB}" type="pres">
      <dgm:prSet presAssocID="{6DF3404E-DDD1-41F2-AE2E-EA7E9D95DFE5}" presName="composite" presStyleCnt="0"/>
      <dgm:spPr/>
    </dgm:pt>
    <dgm:pt modelId="{87F48BDE-007C-446A-A2A5-5C203B8FBCE4}" type="pres">
      <dgm:prSet presAssocID="{6DF3404E-DDD1-41F2-AE2E-EA7E9D95DFE5}" presName="Parent1" presStyleLbl="node1" presStyleIdx="4" presStyleCnt="6">
        <dgm:presLayoutVars>
          <dgm:chMax val="1"/>
          <dgm:chPref val="1"/>
          <dgm:bulletEnabled val="1"/>
        </dgm:presLayoutVars>
      </dgm:prSet>
      <dgm:spPr/>
    </dgm:pt>
    <dgm:pt modelId="{3B02DE20-533C-44AB-9C08-734247081640}" type="pres">
      <dgm:prSet presAssocID="{6DF3404E-DDD1-41F2-AE2E-EA7E9D95DFE5}" presName="Childtext1" presStyleLbl="revTx" presStyleIdx="2" presStyleCnt="3">
        <dgm:presLayoutVars>
          <dgm:chMax val="0"/>
          <dgm:chPref val="0"/>
          <dgm:bulletEnabled val="1"/>
        </dgm:presLayoutVars>
      </dgm:prSet>
      <dgm:spPr/>
    </dgm:pt>
    <dgm:pt modelId="{481CA9E2-2225-4D59-917A-74B5996C13FF}" type="pres">
      <dgm:prSet presAssocID="{6DF3404E-DDD1-41F2-AE2E-EA7E9D95DFE5}" presName="BalanceSpacing" presStyleCnt="0"/>
      <dgm:spPr/>
    </dgm:pt>
    <dgm:pt modelId="{32D3FD71-99FA-4561-B8C3-11E77C272EAE}" type="pres">
      <dgm:prSet presAssocID="{6DF3404E-DDD1-41F2-AE2E-EA7E9D95DFE5}" presName="BalanceSpacing1" presStyleCnt="0"/>
      <dgm:spPr/>
    </dgm:pt>
    <dgm:pt modelId="{880B2DF6-E596-47C0-972A-7038EABF298C}" type="pres">
      <dgm:prSet presAssocID="{748C6C25-4DAA-472D-8BAF-A6FF6483C9C6}" presName="Accent1Text" presStyleLbl="node1" presStyleIdx="5" presStyleCnt="6"/>
      <dgm:spPr/>
    </dgm:pt>
  </dgm:ptLst>
  <dgm:cxnLst>
    <dgm:cxn modelId="{BF84771A-419D-4712-8426-D3B6E818872D}" type="presOf" srcId="{0408CA4D-31A5-4000-815D-9EE812E04BBD}" destId="{F8D81C9F-3774-442F-B408-BCE3838DC472}" srcOrd="0" destOrd="0" presId="urn:microsoft.com/office/officeart/2008/layout/AlternatingHexagons"/>
    <dgm:cxn modelId="{BE16D627-E3CD-45EC-88D8-5B2F6544345E}" srcId="{DF163E7A-6BBD-4BCA-92A6-B609C81C0174}" destId="{C92E240B-3BA3-4745-A5F3-4ED0729BF598}" srcOrd="1" destOrd="0" parTransId="{8C5BCFC1-98A4-4131-8192-188A61B024A5}" sibTransId="{3982CCD7-EEB7-412A-98E9-98A8B9B44069}"/>
    <dgm:cxn modelId="{BE94F865-3517-4F14-9F40-1B9A9BDC9E60}" srcId="{DF163E7A-6BBD-4BCA-92A6-B609C81C0174}" destId="{6DF3404E-DDD1-41F2-AE2E-EA7E9D95DFE5}" srcOrd="2" destOrd="0" parTransId="{ED54DAD5-84B4-4C76-ABFD-33C4BD367212}" sibTransId="{748C6C25-4DAA-472D-8BAF-A6FF6483C9C6}"/>
    <dgm:cxn modelId="{F7160650-BF4C-4E39-8B24-06E75B1148AE}" type="presOf" srcId="{DF163E7A-6BBD-4BCA-92A6-B609C81C0174}" destId="{3EC43519-2F85-4ABE-861F-134FA34E5A85}" srcOrd="0" destOrd="0" presId="urn:microsoft.com/office/officeart/2008/layout/AlternatingHexagons"/>
    <dgm:cxn modelId="{2DAB3E70-99FD-422C-BE79-3E0F93CF1248}" type="presOf" srcId="{748C6C25-4DAA-472D-8BAF-A6FF6483C9C6}" destId="{880B2DF6-E596-47C0-972A-7038EABF298C}" srcOrd="0" destOrd="0" presId="urn:microsoft.com/office/officeart/2008/layout/AlternatingHexagons"/>
    <dgm:cxn modelId="{1064A58A-5608-46EA-8FD8-8998A890A896}" type="presOf" srcId="{20F4CA01-3414-46FC-854C-E8CFB2E0207C}" destId="{7119DFCB-D5DD-4489-837C-BFBBF7BE02FC}" srcOrd="0" destOrd="0" presId="urn:microsoft.com/office/officeart/2008/layout/AlternatingHexagons"/>
    <dgm:cxn modelId="{371537BC-60A6-4A8E-AB02-8E1CE6B80D7A}" type="presOf" srcId="{C92E240B-3BA3-4745-A5F3-4ED0729BF598}" destId="{BFFCE49D-3374-48B7-827A-B589082C519A}" srcOrd="0" destOrd="0" presId="urn:microsoft.com/office/officeart/2008/layout/AlternatingHexagons"/>
    <dgm:cxn modelId="{0EEEF9CC-A7E7-48D5-9F9F-2522905222F9}" type="presOf" srcId="{3982CCD7-EEB7-412A-98E9-98A8B9B44069}" destId="{E249726F-9718-4A7E-A7A8-BE9B4114CB86}" srcOrd="0" destOrd="0" presId="urn:microsoft.com/office/officeart/2008/layout/AlternatingHexagons"/>
    <dgm:cxn modelId="{19F84DD4-2AAD-42D4-8B6C-B8402D7586A1}" type="presOf" srcId="{6DF3404E-DDD1-41F2-AE2E-EA7E9D95DFE5}" destId="{87F48BDE-007C-446A-A2A5-5C203B8FBCE4}" srcOrd="0" destOrd="0" presId="urn:microsoft.com/office/officeart/2008/layout/AlternatingHexagons"/>
    <dgm:cxn modelId="{9C0DE4FE-3EC1-4668-912E-9B6F1CC08BF0}" srcId="{DF163E7A-6BBD-4BCA-92A6-B609C81C0174}" destId="{20F4CA01-3414-46FC-854C-E8CFB2E0207C}" srcOrd="0" destOrd="0" parTransId="{BA8BC0F3-A163-4E7A-8F56-C0C0D0399FAD}" sibTransId="{0408CA4D-31A5-4000-815D-9EE812E04BBD}"/>
    <dgm:cxn modelId="{6D7AE68E-1C8C-49E0-85F8-2B3249DEF179}" type="presParOf" srcId="{3EC43519-2F85-4ABE-861F-134FA34E5A85}" destId="{74E9B61B-9D40-40E6-83DB-30688B891405}" srcOrd="0" destOrd="0" presId="urn:microsoft.com/office/officeart/2008/layout/AlternatingHexagons"/>
    <dgm:cxn modelId="{8FDBDCDF-2399-47B6-97B8-24C3BDDC0E56}" type="presParOf" srcId="{74E9B61B-9D40-40E6-83DB-30688B891405}" destId="{7119DFCB-D5DD-4489-837C-BFBBF7BE02FC}" srcOrd="0" destOrd="0" presId="urn:microsoft.com/office/officeart/2008/layout/AlternatingHexagons"/>
    <dgm:cxn modelId="{5E4356C8-8EE8-4704-AA86-DBAC9C027786}" type="presParOf" srcId="{74E9B61B-9D40-40E6-83DB-30688B891405}" destId="{75A10234-DAF8-4DE7-A2D3-26648FA5EDE6}" srcOrd="1" destOrd="0" presId="urn:microsoft.com/office/officeart/2008/layout/AlternatingHexagons"/>
    <dgm:cxn modelId="{042E5DDC-2AEA-4E01-96F0-19C3810B016A}" type="presParOf" srcId="{74E9B61B-9D40-40E6-83DB-30688B891405}" destId="{79961DAD-8679-487B-AA0B-443E0DD06E03}" srcOrd="2" destOrd="0" presId="urn:microsoft.com/office/officeart/2008/layout/AlternatingHexagons"/>
    <dgm:cxn modelId="{CD75BDBF-63C3-4407-82D6-3D5DBA86A11B}" type="presParOf" srcId="{74E9B61B-9D40-40E6-83DB-30688B891405}" destId="{0406F479-0529-48B7-BE4D-3AAEEC36D331}" srcOrd="3" destOrd="0" presId="urn:microsoft.com/office/officeart/2008/layout/AlternatingHexagons"/>
    <dgm:cxn modelId="{ED11759F-A29C-4EE4-B867-756782EF2EED}" type="presParOf" srcId="{74E9B61B-9D40-40E6-83DB-30688B891405}" destId="{F8D81C9F-3774-442F-B408-BCE3838DC472}" srcOrd="4" destOrd="0" presId="urn:microsoft.com/office/officeart/2008/layout/AlternatingHexagons"/>
    <dgm:cxn modelId="{23843947-4C33-4EA9-BFB4-315E35D64400}" type="presParOf" srcId="{3EC43519-2F85-4ABE-861F-134FA34E5A85}" destId="{2309C241-2CB3-4451-B59D-45EE729EE76A}" srcOrd="1" destOrd="0" presId="urn:microsoft.com/office/officeart/2008/layout/AlternatingHexagons"/>
    <dgm:cxn modelId="{98465895-605A-472F-AA31-8E8BAA488384}" type="presParOf" srcId="{3EC43519-2F85-4ABE-861F-134FA34E5A85}" destId="{CF438192-D5B3-4D74-A6D9-9DAA1A03B8E3}" srcOrd="2" destOrd="0" presId="urn:microsoft.com/office/officeart/2008/layout/AlternatingHexagons"/>
    <dgm:cxn modelId="{B5E438BE-E0EE-4552-A82B-79D9DD94F4AB}" type="presParOf" srcId="{CF438192-D5B3-4D74-A6D9-9DAA1A03B8E3}" destId="{BFFCE49D-3374-48B7-827A-B589082C519A}" srcOrd="0" destOrd="0" presId="urn:microsoft.com/office/officeart/2008/layout/AlternatingHexagons"/>
    <dgm:cxn modelId="{3B8C521B-9C71-4EEC-A1B5-EF9246597A1A}" type="presParOf" srcId="{CF438192-D5B3-4D74-A6D9-9DAA1A03B8E3}" destId="{04FF608B-B55A-4ACD-88FF-40E3A8D29010}" srcOrd="1" destOrd="0" presId="urn:microsoft.com/office/officeart/2008/layout/AlternatingHexagons"/>
    <dgm:cxn modelId="{FDBC1861-2496-4662-8837-2A816FF3EA1E}" type="presParOf" srcId="{CF438192-D5B3-4D74-A6D9-9DAA1A03B8E3}" destId="{A6123372-92DF-4D4F-88EE-59666C807964}" srcOrd="2" destOrd="0" presId="urn:microsoft.com/office/officeart/2008/layout/AlternatingHexagons"/>
    <dgm:cxn modelId="{59DEA5A4-C3C7-4D1D-8438-DC981AB9F394}" type="presParOf" srcId="{CF438192-D5B3-4D74-A6D9-9DAA1A03B8E3}" destId="{718BD1FB-F958-48A5-9234-517D2427B492}" srcOrd="3" destOrd="0" presId="urn:microsoft.com/office/officeart/2008/layout/AlternatingHexagons"/>
    <dgm:cxn modelId="{AC9C1A27-55FD-4D11-9980-DCA95D6E4342}" type="presParOf" srcId="{CF438192-D5B3-4D74-A6D9-9DAA1A03B8E3}" destId="{E249726F-9718-4A7E-A7A8-BE9B4114CB86}" srcOrd="4" destOrd="0" presId="urn:microsoft.com/office/officeart/2008/layout/AlternatingHexagons"/>
    <dgm:cxn modelId="{D87567C6-AFE3-4404-A94A-8922480CE1D7}" type="presParOf" srcId="{3EC43519-2F85-4ABE-861F-134FA34E5A85}" destId="{0CE21E1F-CF35-4BB5-B644-EEA8250CCBD7}" srcOrd="3" destOrd="0" presId="urn:microsoft.com/office/officeart/2008/layout/AlternatingHexagons"/>
    <dgm:cxn modelId="{5834F449-564C-46CD-9B94-125A21436364}" type="presParOf" srcId="{3EC43519-2F85-4ABE-861F-134FA34E5A85}" destId="{8CDFF4E0-C915-4B7F-9103-7F24821B23FB}" srcOrd="4" destOrd="0" presId="urn:microsoft.com/office/officeart/2008/layout/AlternatingHexagons"/>
    <dgm:cxn modelId="{B9F4CDA1-25F6-4632-89A2-747E7547E2F7}" type="presParOf" srcId="{8CDFF4E0-C915-4B7F-9103-7F24821B23FB}" destId="{87F48BDE-007C-446A-A2A5-5C203B8FBCE4}" srcOrd="0" destOrd="0" presId="urn:microsoft.com/office/officeart/2008/layout/AlternatingHexagons"/>
    <dgm:cxn modelId="{A45FCA1A-F428-4D3C-9BC8-354A0F1491D6}" type="presParOf" srcId="{8CDFF4E0-C915-4B7F-9103-7F24821B23FB}" destId="{3B02DE20-533C-44AB-9C08-734247081640}" srcOrd="1" destOrd="0" presId="urn:microsoft.com/office/officeart/2008/layout/AlternatingHexagons"/>
    <dgm:cxn modelId="{530B7A86-A72A-4B51-B97F-A6B93CB6FD5E}" type="presParOf" srcId="{8CDFF4E0-C915-4B7F-9103-7F24821B23FB}" destId="{481CA9E2-2225-4D59-917A-74B5996C13FF}" srcOrd="2" destOrd="0" presId="urn:microsoft.com/office/officeart/2008/layout/AlternatingHexagons"/>
    <dgm:cxn modelId="{7D8508F7-2C33-43A4-B5D5-7F4519F0ECC9}" type="presParOf" srcId="{8CDFF4E0-C915-4B7F-9103-7F24821B23FB}" destId="{32D3FD71-99FA-4561-B8C3-11E77C272EAE}" srcOrd="3" destOrd="0" presId="urn:microsoft.com/office/officeart/2008/layout/AlternatingHexagons"/>
    <dgm:cxn modelId="{FBCF3410-D3C6-4162-9108-9CA98F6D809C}" type="presParOf" srcId="{8CDFF4E0-C915-4B7F-9103-7F24821B23FB}" destId="{880B2DF6-E596-47C0-972A-7038EABF298C}" srcOrd="4" destOrd="0" presId="urn:microsoft.com/office/officeart/2008/layout/AlternatingHexagon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D519F-A479-4C34-8BC0-F9D007E30674}">
      <dsp:nvSpPr>
        <dsp:cNvPr id="0" name=""/>
        <dsp:cNvSpPr/>
      </dsp:nvSpPr>
      <dsp:spPr>
        <a:xfrm>
          <a:off x="0" y="373493"/>
          <a:ext cx="13474087" cy="52579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FFC0F3-856B-40CA-96A5-024AD902B37E}">
      <dsp:nvSpPr>
        <dsp:cNvPr id="0" name=""/>
        <dsp:cNvSpPr/>
      </dsp:nvSpPr>
      <dsp:spPr>
        <a:xfrm>
          <a:off x="6069" y="0"/>
          <a:ext cx="2919166" cy="525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1" kern="1200"/>
            <a:t>16 </a:t>
          </a:r>
          <a:r>
            <a:rPr lang="en-US" sz="1800" b="1" kern="1200" err="1"/>
            <a:t>nov</a:t>
          </a:r>
          <a:r>
            <a:rPr lang="en-US" sz="1800" b="1" kern="1200"/>
            <a:t> 2023</a:t>
          </a:r>
        </a:p>
      </dsp:txBody>
      <dsp:txXfrm>
        <a:off x="6069" y="0"/>
        <a:ext cx="2919166" cy="525795"/>
      </dsp:txXfrm>
    </dsp:sp>
    <dsp:sp modelId="{7FB18952-87F2-4562-B1DA-7982D1F1292A}">
      <dsp:nvSpPr>
        <dsp:cNvPr id="0" name=""/>
        <dsp:cNvSpPr/>
      </dsp:nvSpPr>
      <dsp:spPr>
        <a:xfrm>
          <a:off x="1399927" y="591520"/>
          <a:ext cx="131448" cy="131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56BF78-94A3-4732-93FA-9D50E04D9C4C}">
      <dsp:nvSpPr>
        <dsp:cNvPr id="0" name=""/>
        <dsp:cNvSpPr/>
      </dsp:nvSpPr>
      <dsp:spPr>
        <a:xfrm>
          <a:off x="3141545" y="0"/>
          <a:ext cx="2919166" cy="525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a:t>25 </a:t>
          </a:r>
          <a:r>
            <a:rPr lang="en-US" sz="1800" b="1" kern="1200" err="1"/>
            <a:t>jan</a:t>
          </a:r>
          <a:r>
            <a:rPr lang="en-US" sz="1800" b="1" kern="1200"/>
            <a:t> 2024</a:t>
          </a:r>
        </a:p>
      </dsp:txBody>
      <dsp:txXfrm>
        <a:off x="3141545" y="0"/>
        <a:ext cx="2919166" cy="525795"/>
      </dsp:txXfrm>
    </dsp:sp>
    <dsp:sp modelId="{B24E0D36-6A69-44B9-8692-A7A4154F3846}">
      <dsp:nvSpPr>
        <dsp:cNvPr id="0" name=""/>
        <dsp:cNvSpPr/>
      </dsp:nvSpPr>
      <dsp:spPr>
        <a:xfrm>
          <a:off x="4465052" y="591520"/>
          <a:ext cx="131448" cy="131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59BB6-A851-400C-8690-65D6DD86E74E}">
      <dsp:nvSpPr>
        <dsp:cNvPr id="0" name=""/>
        <dsp:cNvSpPr/>
      </dsp:nvSpPr>
      <dsp:spPr>
        <a:xfrm>
          <a:off x="6136318" y="0"/>
          <a:ext cx="2919166" cy="525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1" kern="1200"/>
            <a:t>Q2 2024</a:t>
          </a:r>
        </a:p>
      </dsp:txBody>
      <dsp:txXfrm>
        <a:off x="6136318" y="0"/>
        <a:ext cx="2919166" cy="525795"/>
      </dsp:txXfrm>
    </dsp:sp>
    <dsp:sp modelId="{0A50F36F-A80C-4F7E-A641-D5991B00D6E0}">
      <dsp:nvSpPr>
        <dsp:cNvPr id="0" name=""/>
        <dsp:cNvSpPr/>
      </dsp:nvSpPr>
      <dsp:spPr>
        <a:xfrm>
          <a:off x="7530176" y="591520"/>
          <a:ext cx="131448" cy="131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53EE95-1D0D-4FF4-914C-32D604729772}">
      <dsp:nvSpPr>
        <dsp:cNvPr id="0" name=""/>
        <dsp:cNvSpPr/>
      </dsp:nvSpPr>
      <dsp:spPr>
        <a:xfrm>
          <a:off x="9172922" y="18055"/>
          <a:ext cx="2919166" cy="525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a:t>Q3 2024</a:t>
          </a:r>
        </a:p>
      </dsp:txBody>
      <dsp:txXfrm>
        <a:off x="9172922" y="18055"/>
        <a:ext cx="2919166" cy="525795"/>
      </dsp:txXfrm>
    </dsp:sp>
    <dsp:sp modelId="{577C4D47-1DED-4B26-89D6-8C3A64285BCF}">
      <dsp:nvSpPr>
        <dsp:cNvPr id="0" name=""/>
        <dsp:cNvSpPr/>
      </dsp:nvSpPr>
      <dsp:spPr>
        <a:xfrm>
          <a:off x="10595301" y="591520"/>
          <a:ext cx="131448" cy="131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9DFCB-D5DD-4489-837C-BFBBF7BE02FC}">
      <dsp:nvSpPr>
        <dsp:cNvPr id="0" name=""/>
        <dsp:cNvSpPr/>
      </dsp:nvSpPr>
      <dsp:spPr>
        <a:xfrm rot="5400000">
          <a:off x="1942515" y="81624"/>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t>
          </a:r>
        </a:p>
      </dsp:txBody>
      <dsp:txXfrm rot="-5400000">
        <a:off x="2192225" y="194709"/>
        <a:ext cx="745552" cy="856957"/>
      </dsp:txXfrm>
    </dsp:sp>
    <dsp:sp modelId="{75A10234-DAF8-4DE7-A2D3-26648FA5EDE6}">
      <dsp:nvSpPr>
        <dsp:cNvPr id="0" name=""/>
        <dsp:cNvSpPr/>
      </dsp:nvSpPr>
      <dsp:spPr>
        <a:xfrm>
          <a:off x="3139433" y="249695"/>
          <a:ext cx="1389390" cy="746984"/>
        </a:xfrm>
        <a:prstGeom prst="rect">
          <a:avLst/>
        </a:prstGeom>
        <a:noFill/>
        <a:ln>
          <a:noFill/>
        </a:ln>
        <a:effectLst/>
      </dsp:spPr>
      <dsp:style>
        <a:lnRef idx="0">
          <a:scrgbClr r="0" g="0" b="0"/>
        </a:lnRef>
        <a:fillRef idx="0">
          <a:scrgbClr r="0" g="0" b="0"/>
        </a:fillRef>
        <a:effectRef idx="0">
          <a:scrgbClr r="0" g="0" b="0"/>
        </a:effectRef>
        <a:fontRef idx="minor"/>
      </dsp:style>
    </dsp:sp>
    <dsp:sp modelId="{F8D81C9F-3774-442F-B408-BCE3838DC472}">
      <dsp:nvSpPr>
        <dsp:cNvPr id="0" name=""/>
        <dsp:cNvSpPr/>
      </dsp:nvSpPr>
      <dsp:spPr>
        <a:xfrm rot="5400000">
          <a:off x="772738" y="81624"/>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Meldings</a:t>
          </a:r>
          <a:endParaRPr lang="en-US" sz="1200" kern="1200" dirty="0"/>
        </a:p>
        <a:p>
          <a:pPr marL="0" lvl="0" indent="0" algn="ctr" defTabSz="533400">
            <a:lnSpc>
              <a:spcPct val="90000"/>
            </a:lnSpc>
            <a:spcBef>
              <a:spcPct val="0"/>
            </a:spcBef>
            <a:spcAft>
              <a:spcPct val="35000"/>
            </a:spcAft>
            <a:buNone/>
          </a:pPr>
          <a:r>
            <a:rPr lang="en-US" sz="1200" kern="1200" dirty="0" err="1"/>
            <a:t>portaal</a:t>
          </a:r>
          <a:endParaRPr lang="en-US" sz="1200" kern="1200" dirty="0"/>
        </a:p>
      </dsp:txBody>
      <dsp:txXfrm rot="-5400000">
        <a:off x="1022448" y="194709"/>
        <a:ext cx="745552" cy="856957"/>
      </dsp:txXfrm>
    </dsp:sp>
    <dsp:sp modelId="{BFFCE49D-3374-48B7-827A-B589082C519A}">
      <dsp:nvSpPr>
        <dsp:cNvPr id="0" name=""/>
        <dsp:cNvSpPr/>
      </dsp:nvSpPr>
      <dsp:spPr>
        <a:xfrm rot="5400000">
          <a:off x="1355386" y="1138358"/>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Document</a:t>
          </a:r>
        </a:p>
        <a:p>
          <a:pPr marL="0" lvl="0" indent="0" algn="ctr" defTabSz="533400">
            <a:lnSpc>
              <a:spcPct val="90000"/>
            </a:lnSpc>
            <a:spcBef>
              <a:spcPct val="0"/>
            </a:spcBef>
            <a:spcAft>
              <a:spcPct val="35000"/>
            </a:spcAft>
            <a:buNone/>
          </a:pPr>
          <a:r>
            <a:rPr lang="en-US" sz="1200" kern="1200" dirty="0" err="1"/>
            <a:t>sessies</a:t>
          </a:r>
          <a:endParaRPr lang="en-US" sz="1200" kern="1200" dirty="0"/>
        </a:p>
      </dsp:txBody>
      <dsp:txXfrm rot="-5400000">
        <a:off x="1605096" y="1251443"/>
        <a:ext cx="745552" cy="856957"/>
      </dsp:txXfrm>
    </dsp:sp>
    <dsp:sp modelId="{04FF608B-B55A-4ACD-88FF-40E3A8D29010}">
      <dsp:nvSpPr>
        <dsp:cNvPr id="0" name=""/>
        <dsp:cNvSpPr/>
      </dsp:nvSpPr>
      <dsp:spPr>
        <a:xfrm>
          <a:off x="46919" y="1306429"/>
          <a:ext cx="1344571" cy="746984"/>
        </a:xfrm>
        <a:prstGeom prst="rect">
          <a:avLst/>
        </a:prstGeom>
        <a:noFill/>
        <a:ln>
          <a:noFill/>
        </a:ln>
        <a:effectLst/>
      </dsp:spPr>
      <dsp:style>
        <a:lnRef idx="0">
          <a:scrgbClr r="0" g="0" b="0"/>
        </a:lnRef>
        <a:fillRef idx="0">
          <a:scrgbClr r="0" g="0" b="0"/>
        </a:fillRef>
        <a:effectRef idx="0">
          <a:scrgbClr r="0" g="0" b="0"/>
        </a:effectRef>
        <a:fontRef idx="minor"/>
      </dsp:style>
    </dsp:sp>
    <dsp:sp modelId="{E249726F-9718-4A7E-A7A8-BE9B4114CB86}">
      <dsp:nvSpPr>
        <dsp:cNvPr id="0" name=""/>
        <dsp:cNvSpPr/>
      </dsp:nvSpPr>
      <dsp:spPr>
        <a:xfrm rot="5400000">
          <a:off x="2525163" y="1138358"/>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a:t>
          </a:r>
        </a:p>
      </dsp:txBody>
      <dsp:txXfrm rot="-5400000">
        <a:off x="2774873" y="1251443"/>
        <a:ext cx="745552" cy="856957"/>
      </dsp:txXfrm>
    </dsp:sp>
    <dsp:sp modelId="{87F48BDE-007C-446A-A2A5-5C203B8FBCE4}">
      <dsp:nvSpPr>
        <dsp:cNvPr id="0" name=""/>
        <dsp:cNvSpPr/>
      </dsp:nvSpPr>
      <dsp:spPr>
        <a:xfrm rot="5400000">
          <a:off x="1942515" y="2195091"/>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t>
          </a:r>
        </a:p>
      </dsp:txBody>
      <dsp:txXfrm rot="-5400000">
        <a:off x="2192225" y="2308176"/>
        <a:ext cx="745552" cy="856957"/>
      </dsp:txXfrm>
    </dsp:sp>
    <dsp:sp modelId="{3B02DE20-533C-44AB-9C08-734247081640}">
      <dsp:nvSpPr>
        <dsp:cNvPr id="0" name=""/>
        <dsp:cNvSpPr/>
      </dsp:nvSpPr>
      <dsp:spPr>
        <a:xfrm>
          <a:off x="3139433" y="2363162"/>
          <a:ext cx="1389390" cy="746984"/>
        </a:xfrm>
        <a:prstGeom prst="rect">
          <a:avLst/>
        </a:prstGeom>
        <a:noFill/>
        <a:ln>
          <a:noFill/>
        </a:ln>
        <a:effectLst/>
      </dsp:spPr>
      <dsp:style>
        <a:lnRef idx="0">
          <a:scrgbClr r="0" g="0" b="0"/>
        </a:lnRef>
        <a:fillRef idx="0">
          <a:scrgbClr r="0" g="0" b="0"/>
        </a:fillRef>
        <a:effectRef idx="0">
          <a:scrgbClr r="0" g="0" b="0"/>
        </a:effectRef>
        <a:fontRef idx="minor"/>
      </dsp:style>
    </dsp:sp>
    <dsp:sp modelId="{880B2DF6-E596-47C0-972A-7038EABF298C}">
      <dsp:nvSpPr>
        <dsp:cNvPr id="0" name=""/>
        <dsp:cNvSpPr/>
      </dsp:nvSpPr>
      <dsp:spPr>
        <a:xfrm rot="5400000">
          <a:off x="772738" y="2195091"/>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022448" y="2308176"/>
        <a:ext cx="745552" cy="8569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BE1BE-42AF-4C26-9E5B-3C630B63D3F3}">
      <dsp:nvSpPr>
        <dsp:cNvPr id="0" name=""/>
        <dsp:cNvSpPr/>
      </dsp:nvSpPr>
      <dsp:spPr>
        <a:xfrm>
          <a:off x="1606" y="73562"/>
          <a:ext cx="1566549" cy="626619"/>
        </a:xfrm>
        <a:prstGeom prst="rect">
          <a:avLst/>
        </a:prstGeom>
        <a:solidFill>
          <a:srgbClr val="70B741">
            <a:hueOff val="0"/>
            <a:satOff val="0"/>
            <a:lumOff val="0"/>
            <a:alphaOff val="0"/>
          </a:srgbClr>
        </a:solidFill>
        <a:ln w="12700" cap="flat" cmpd="sng" algn="ctr">
          <a:solidFill>
            <a:srgbClr val="70B74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prstClr val="white"/>
              </a:solidFill>
              <a:latin typeface="Calibri" panose="020F0502020204030204"/>
              <a:ea typeface="+mn-ea"/>
              <a:cs typeface="+mn-cs"/>
            </a:rPr>
            <a:t>Data</a:t>
          </a:r>
        </a:p>
      </dsp:txBody>
      <dsp:txXfrm>
        <a:off x="1606" y="73562"/>
        <a:ext cx="1566549" cy="626619"/>
      </dsp:txXfrm>
    </dsp:sp>
    <dsp:sp modelId="{5F4740D0-F318-4888-9B02-1FA2EB0483F7}">
      <dsp:nvSpPr>
        <dsp:cNvPr id="0" name=""/>
        <dsp:cNvSpPr/>
      </dsp:nvSpPr>
      <dsp:spPr>
        <a:xfrm>
          <a:off x="1606" y="700182"/>
          <a:ext cx="1566549" cy="294401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t>Locatie</a:t>
          </a:r>
          <a:r>
            <a:rPr lang="en-US" sz="1400" kern="1200" dirty="0"/>
            <a:t> </a:t>
          </a:r>
          <a:r>
            <a:rPr lang="en-US" sz="1400" kern="1200" dirty="0" err="1"/>
            <a:t>vluchten</a:t>
          </a:r>
          <a:endParaRPr lang="en-US" sz="1400" kern="1200" dirty="0"/>
        </a:p>
        <a:p>
          <a:pPr marL="114300" lvl="1" indent="-114300" algn="l" defTabSz="622300">
            <a:lnSpc>
              <a:spcPct val="90000"/>
            </a:lnSpc>
            <a:spcBef>
              <a:spcPct val="0"/>
            </a:spcBef>
            <a:spcAft>
              <a:spcPct val="15000"/>
            </a:spcAft>
            <a:buChar char="•"/>
          </a:pPr>
          <a:r>
            <a:rPr lang="en-US" sz="1400" kern="1200" dirty="0"/>
            <a:t>Start &amp; landing</a:t>
          </a:r>
        </a:p>
        <a:p>
          <a:pPr marL="114300" lvl="1" indent="-114300" algn="l" defTabSz="622300">
            <a:lnSpc>
              <a:spcPct val="90000"/>
            </a:lnSpc>
            <a:spcBef>
              <a:spcPct val="0"/>
            </a:spcBef>
            <a:spcAft>
              <a:spcPct val="15000"/>
            </a:spcAft>
            <a:buChar char="•"/>
          </a:pPr>
          <a:r>
            <a:rPr lang="en-US" sz="1400" kern="1200" dirty="0"/>
            <a:t> </a:t>
          </a:r>
          <a:r>
            <a:rPr lang="en-US" sz="1400" kern="1200" dirty="0" err="1"/>
            <a:t>Meldingen</a:t>
          </a:r>
          <a:endParaRPr lang="en-US" sz="1400" kern="1200" dirty="0"/>
        </a:p>
        <a:p>
          <a:pPr marL="114300" lvl="1" indent="-114300" algn="l" defTabSz="622300">
            <a:lnSpc>
              <a:spcPct val="90000"/>
            </a:lnSpc>
            <a:spcBef>
              <a:spcPct val="0"/>
            </a:spcBef>
            <a:spcAft>
              <a:spcPct val="15000"/>
            </a:spcAft>
            <a:buChar char="•"/>
          </a:pPr>
          <a:r>
            <a:rPr lang="en-US" sz="1400" kern="1200" dirty="0"/>
            <a:t>-</a:t>
          </a:r>
        </a:p>
        <a:p>
          <a:pPr marL="114300" lvl="1" indent="-114300" algn="l" defTabSz="622300">
            <a:lnSpc>
              <a:spcPct val="90000"/>
            </a:lnSpc>
            <a:spcBef>
              <a:spcPct val="0"/>
            </a:spcBef>
            <a:spcAft>
              <a:spcPct val="15000"/>
            </a:spcAft>
            <a:buChar char="•"/>
          </a:pPr>
          <a:r>
            <a:rPr lang="en-US" sz="1400" kern="1200" dirty="0"/>
            <a:t>-</a:t>
          </a:r>
        </a:p>
        <a:p>
          <a:pPr marL="114300" lvl="1" indent="-114300" algn="l" defTabSz="622300">
            <a:lnSpc>
              <a:spcPct val="90000"/>
            </a:lnSpc>
            <a:spcBef>
              <a:spcPct val="0"/>
            </a:spcBef>
            <a:spcAft>
              <a:spcPct val="15000"/>
            </a:spcAft>
            <a:buChar char="•"/>
          </a:pPr>
          <a:r>
            <a:rPr lang="en-US" sz="1400" kern="1200" dirty="0"/>
            <a:t>-</a:t>
          </a:r>
        </a:p>
        <a:p>
          <a:pPr marL="114300" lvl="1" indent="-114300" algn="l" defTabSz="622300">
            <a:lnSpc>
              <a:spcPct val="90000"/>
            </a:lnSpc>
            <a:spcBef>
              <a:spcPct val="0"/>
            </a:spcBef>
            <a:spcAft>
              <a:spcPct val="15000"/>
            </a:spcAft>
            <a:buChar char="•"/>
          </a:pPr>
          <a:r>
            <a:rPr lang="en-US" sz="1400" kern="1200" dirty="0"/>
            <a:t>-</a:t>
          </a:r>
        </a:p>
      </dsp:txBody>
      <dsp:txXfrm>
        <a:off x="1606" y="700182"/>
        <a:ext cx="1566549" cy="2944012"/>
      </dsp:txXfrm>
    </dsp:sp>
    <dsp:sp modelId="{B4DBAEB3-5CF8-435A-A533-1827275257C2}">
      <dsp:nvSpPr>
        <dsp:cNvPr id="0" name=""/>
        <dsp:cNvSpPr/>
      </dsp:nvSpPr>
      <dsp:spPr>
        <a:xfrm>
          <a:off x="1787472" y="73562"/>
          <a:ext cx="1566549" cy="626619"/>
        </a:xfrm>
        <a:prstGeom prst="rect">
          <a:avLst/>
        </a:prstGeom>
        <a:solidFill>
          <a:srgbClr val="70B741">
            <a:hueOff val="0"/>
            <a:satOff val="0"/>
            <a:lumOff val="0"/>
            <a:alphaOff val="0"/>
          </a:srgbClr>
        </a:solidFill>
        <a:ln w="12700" cap="flat" cmpd="sng" algn="ctr">
          <a:solidFill>
            <a:srgbClr val="70B74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prstClr val="white"/>
              </a:solidFill>
              <a:latin typeface="Calibri" panose="020F0502020204030204"/>
              <a:ea typeface="+mn-ea"/>
              <a:cs typeface="+mn-cs"/>
            </a:rPr>
            <a:t>Variabelen</a:t>
          </a:r>
          <a:endParaRPr lang="en-US" sz="2000" kern="1200" dirty="0">
            <a:solidFill>
              <a:prstClr val="white"/>
            </a:solidFill>
            <a:latin typeface="Calibri" panose="020F0502020204030204"/>
            <a:ea typeface="+mn-ea"/>
            <a:cs typeface="+mn-cs"/>
          </a:endParaRPr>
        </a:p>
      </dsp:txBody>
      <dsp:txXfrm>
        <a:off x="1787472" y="73562"/>
        <a:ext cx="1566549" cy="626619"/>
      </dsp:txXfrm>
    </dsp:sp>
    <dsp:sp modelId="{3460F5B7-180B-4EB5-870D-37C98775B181}">
      <dsp:nvSpPr>
        <dsp:cNvPr id="0" name=""/>
        <dsp:cNvSpPr/>
      </dsp:nvSpPr>
      <dsp:spPr>
        <a:xfrm>
          <a:off x="1787472" y="700182"/>
          <a:ext cx="1566549" cy="2944012"/>
        </a:xfrm>
        <a:prstGeom prst="rect">
          <a:avLst/>
        </a:prstGeom>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Harmonica indicator</a:t>
          </a:r>
        </a:p>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Type </a:t>
          </a:r>
          <a:r>
            <a:rPr lang="en-US" sz="1400" kern="1200" dirty="0" err="1">
              <a:solidFill>
                <a:prstClr val="black">
                  <a:hueOff val="0"/>
                  <a:satOff val="0"/>
                  <a:lumOff val="0"/>
                  <a:alphaOff val="0"/>
                </a:prstClr>
              </a:solidFill>
              <a:latin typeface="Calibri" panose="020F0502020204030204"/>
              <a:ea typeface="+mn-ea"/>
              <a:cs typeface="+mn-cs"/>
            </a:rPr>
            <a:t>vliegtuig</a:t>
          </a:r>
          <a:r>
            <a:rPr lang="en-US" sz="1400" kern="1200" dirty="0">
              <a:solidFill>
                <a:prstClr val="black">
                  <a:hueOff val="0"/>
                  <a:satOff val="0"/>
                  <a:lumOff val="0"/>
                  <a:alphaOff val="0"/>
                </a:prstClr>
              </a:solidFill>
              <a:latin typeface="Calibri" panose="020F0502020204030204"/>
              <a:ea typeface="+mn-ea"/>
              <a:cs typeface="+mn-cs"/>
            </a:rPr>
            <a:t> </a:t>
          </a:r>
        </a:p>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Geluidhoogte</a:t>
          </a:r>
          <a:endParaRPr lang="en-US" sz="1400" kern="1200" dirty="0">
            <a:solidFill>
              <a:prstClr val="black">
                <a:hueOff val="0"/>
                <a:satOff val="0"/>
                <a:lumOff val="0"/>
                <a:alphaOff val="0"/>
              </a:prst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a:t>
          </a:r>
        </a:p>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a:t>
          </a:r>
        </a:p>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a:t>
          </a:r>
        </a:p>
        <a:p>
          <a:pPr marL="114300" lvl="1" indent="-114300" algn="l" defTabSz="622300">
            <a:lnSpc>
              <a:spcPct val="90000"/>
            </a:lnSpc>
            <a:spcBef>
              <a:spcPct val="0"/>
            </a:spcBef>
            <a:spcAft>
              <a:spcPct val="15000"/>
            </a:spcAft>
            <a:buChar char="•"/>
          </a:pPr>
          <a:endParaRPr lang="en-US" sz="1400" kern="1200" dirty="0">
            <a:solidFill>
              <a:prstClr val="black">
                <a:hueOff val="0"/>
                <a:satOff val="0"/>
                <a:lumOff val="0"/>
                <a:alphaOff val="0"/>
              </a:prstClr>
            </a:solidFill>
            <a:latin typeface="Calibri" panose="020F0502020204030204"/>
            <a:ea typeface="+mn-ea"/>
            <a:cs typeface="+mn-cs"/>
          </a:endParaRPr>
        </a:p>
      </dsp:txBody>
      <dsp:txXfrm>
        <a:off x="1787472" y="700182"/>
        <a:ext cx="1566549" cy="2944012"/>
      </dsp:txXfrm>
    </dsp:sp>
    <dsp:sp modelId="{E245078B-0B35-4ED5-8781-7758CC0C8318}">
      <dsp:nvSpPr>
        <dsp:cNvPr id="0" name=""/>
        <dsp:cNvSpPr/>
      </dsp:nvSpPr>
      <dsp:spPr>
        <a:xfrm>
          <a:off x="3573339" y="73562"/>
          <a:ext cx="1566549" cy="62661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err="1"/>
            <a:t>Eenheden</a:t>
          </a:r>
          <a:endParaRPr lang="en-US" sz="2000" kern="1200" dirty="0"/>
        </a:p>
      </dsp:txBody>
      <dsp:txXfrm>
        <a:off x="3573339" y="73562"/>
        <a:ext cx="1566549" cy="626619"/>
      </dsp:txXfrm>
    </dsp:sp>
    <dsp:sp modelId="{A89D1892-6C03-4B8F-BCBE-B6EC6B6494C4}">
      <dsp:nvSpPr>
        <dsp:cNvPr id="0" name=""/>
        <dsp:cNvSpPr/>
      </dsp:nvSpPr>
      <dsp:spPr>
        <a:xfrm>
          <a:off x="3574945" y="681105"/>
          <a:ext cx="1566549" cy="2944012"/>
        </a:xfrm>
        <a:prstGeom prst="rect">
          <a:avLst/>
        </a:prstGeom>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Graden</a:t>
          </a:r>
          <a:r>
            <a:rPr lang="en-US" sz="1400" kern="1200" dirty="0">
              <a:solidFill>
                <a:prstClr val="black">
                  <a:hueOff val="0"/>
                  <a:satOff val="0"/>
                  <a:lumOff val="0"/>
                  <a:alphaOff val="0"/>
                </a:prstClr>
              </a:solidFill>
              <a:latin typeface="Calibri" panose="020F0502020204030204"/>
              <a:ea typeface="+mn-ea"/>
              <a:cs typeface="+mn-cs"/>
            </a:rPr>
            <a:t> Celsius</a:t>
          </a:r>
        </a:p>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Meter/km </a:t>
          </a:r>
        </a:p>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seconde</a:t>
          </a:r>
          <a:r>
            <a:rPr lang="en-US" sz="1400" kern="1200" dirty="0">
              <a:solidFill>
                <a:prstClr val="black">
                  <a:hueOff val="0"/>
                  <a:satOff val="0"/>
                  <a:lumOff val="0"/>
                  <a:alphaOff val="0"/>
                </a:prstClr>
              </a:solidFill>
              <a:latin typeface="Calibri" panose="020F0502020204030204"/>
              <a:ea typeface="+mn-ea"/>
              <a:cs typeface="+mn-cs"/>
            </a:rPr>
            <a:t> /</a:t>
          </a:r>
          <a:r>
            <a:rPr lang="en-US" sz="1400" kern="1200" dirty="0" err="1">
              <a:solidFill>
                <a:prstClr val="black">
                  <a:hueOff val="0"/>
                  <a:satOff val="0"/>
                  <a:lumOff val="0"/>
                  <a:alphaOff val="0"/>
                </a:prstClr>
              </a:solidFill>
              <a:latin typeface="Calibri" panose="020F0502020204030204"/>
              <a:ea typeface="+mn-ea"/>
              <a:cs typeface="+mn-cs"/>
            </a:rPr>
            <a:t>dag</a:t>
          </a:r>
          <a:r>
            <a:rPr lang="en-US" sz="1400" kern="1200" dirty="0">
              <a:solidFill>
                <a:prstClr val="black">
                  <a:hueOff val="0"/>
                  <a:satOff val="0"/>
                  <a:lumOff val="0"/>
                  <a:alphaOff val="0"/>
                </a:prstClr>
              </a:solidFill>
              <a:latin typeface="Calibri" panose="020F0502020204030204"/>
              <a:ea typeface="+mn-ea"/>
              <a:cs typeface="+mn-cs"/>
            </a:rPr>
            <a:t> / </a:t>
          </a:r>
          <a:r>
            <a:rPr lang="en-US" sz="1400" kern="1200" dirty="0" err="1">
              <a:solidFill>
                <a:prstClr val="black">
                  <a:hueOff val="0"/>
                  <a:satOff val="0"/>
                  <a:lumOff val="0"/>
                  <a:alphaOff val="0"/>
                </a:prstClr>
              </a:solidFill>
              <a:latin typeface="Calibri" panose="020F0502020204030204"/>
              <a:ea typeface="+mn-ea"/>
              <a:cs typeface="+mn-cs"/>
            </a:rPr>
            <a:t>jaar</a:t>
          </a:r>
          <a:endParaRPr lang="en-US" sz="1400" kern="1200" dirty="0">
            <a:solidFill>
              <a:prstClr val="black">
                <a:hueOff val="0"/>
                <a:satOff val="0"/>
                <a:lumOff val="0"/>
                <a:alphaOff val="0"/>
              </a:prst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Km/u</a:t>
          </a:r>
        </a:p>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dB(A)</a:t>
          </a:r>
        </a:p>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m/s</a:t>
          </a:r>
        </a:p>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Aantal</a:t>
          </a:r>
          <a:r>
            <a:rPr lang="en-US" sz="1400" kern="1200" dirty="0">
              <a:solidFill>
                <a:prstClr val="black">
                  <a:hueOff val="0"/>
                  <a:satOff val="0"/>
                  <a:lumOff val="0"/>
                  <a:alphaOff val="0"/>
                </a:prstClr>
              </a:solidFill>
              <a:latin typeface="Calibri" panose="020F0502020204030204"/>
              <a:ea typeface="+mn-ea"/>
              <a:cs typeface="+mn-cs"/>
            </a:rPr>
            <a:t> </a:t>
          </a:r>
          <a:r>
            <a:rPr lang="en-US" sz="1400" kern="1200" dirty="0" err="1">
              <a:solidFill>
                <a:prstClr val="black">
                  <a:hueOff val="0"/>
                  <a:satOff val="0"/>
                  <a:lumOff val="0"/>
                  <a:alphaOff val="0"/>
                </a:prstClr>
              </a:solidFill>
              <a:latin typeface="Calibri" panose="020F0502020204030204"/>
              <a:ea typeface="+mn-ea"/>
              <a:cs typeface="+mn-cs"/>
            </a:rPr>
            <a:t>personen</a:t>
          </a:r>
          <a:endParaRPr lang="en-US" sz="1400" kern="1200" dirty="0">
            <a:solidFill>
              <a:prstClr val="black">
                <a:hueOff val="0"/>
                <a:satOff val="0"/>
                <a:lumOff val="0"/>
                <a:alphaOff val="0"/>
              </a:prst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Aantal</a:t>
          </a:r>
          <a:r>
            <a:rPr lang="en-US" sz="1400" kern="1200" dirty="0">
              <a:solidFill>
                <a:prstClr val="black">
                  <a:hueOff val="0"/>
                  <a:satOff val="0"/>
                  <a:lumOff val="0"/>
                  <a:alphaOff val="0"/>
                </a:prstClr>
              </a:solidFill>
              <a:latin typeface="Calibri" panose="020F0502020204030204"/>
              <a:ea typeface="+mn-ea"/>
              <a:cs typeface="+mn-cs"/>
            </a:rPr>
            <a:t> </a:t>
          </a:r>
          <a:r>
            <a:rPr lang="en-US" sz="1400" kern="1200" dirty="0" err="1">
              <a:solidFill>
                <a:prstClr val="black">
                  <a:hueOff val="0"/>
                  <a:satOff val="0"/>
                  <a:lumOff val="0"/>
                  <a:alphaOff val="0"/>
                </a:prstClr>
              </a:solidFill>
              <a:latin typeface="Calibri" panose="020F0502020204030204"/>
              <a:ea typeface="+mn-ea"/>
              <a:cs typeface="+mn-cs"/>
            </a:rPr>
            <a:t>vluchten</a:t>
          </a:r>
          <a:endParaRPr lang="en-US" sz="1400" kern="1200" dirty="0">
            <a:solidFill>
              <a:prstClr val="black">
                <a:hueOff val="0"/>
                <a:satOff val="0"/>
                <a:lumOff val="0"/>
                <a:alphaOff val="0"/>
              </a:prst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a:t>
          </a:r>
        </a:p>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a:t>
          </a:r>
        </a:p>
        <a:p>
          <a:pPr marL="114300" lvl="1" indent="-114300" algn="l" defTabSz="622300">
            <a:lnSpc>
              <a:spcPct val="90000"/>
            </a:lnSpc>
            <a:spcBef>
              <a:spcPct val="0"/>
            </a:spcBef>
            <a:spcAft>
              <a:spcPct val="15000"/>
            </a:spcAft>
            <a:buChar char="•"/>
          </a:pPr>
          <a:endParaRPr lang="en-US" sz="1400" kern="1200" dirty="0">
            <a:solidFill>
              <a:prstClr val="black">
                <a:hueOff val="0"/>
                <a:satOff val="0"/>
                <a:lumOff val="0"/>
                <a:alphaOff val="0"/>
              </a:prstClr>
            </a:solidFill>
            <a:latin typeface="Calibri" panose="020F0502020204030204"/>
            <a:ea typeface="+mn-ea"/>
            <a:cs typeface="+mn-cs"/>
          </a:endParaRPr>
        </a:p>
      </dsp:txBody>
      <dsp:txXfrm>
        <a:off x="3574945" y="681105"/>
        <a:ext cx="1566549" cy="2944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BE1BE-42AF-4C26-9E5B-3C630B63D3F3}">
      <dsp:nvSpPr>
        <dsp:cNvPr id="0" name=""/>
        <dsp:cNvSpPr/>
      </dsp:nvSpPr>
      <dsp:spPr>
        <a:xfrm>
          <a:off x="2041" y="514026"/>
          <a:ext cx="1990829" cy="796331"/>
        </a:xfrm>
        <a:prstGeom prst="rect">
          <a:avLst/>
        </a:prstGeom>
        <a:solidFill>
          <a:srgbClr val="70B741">
            <a:hueOff val="0"/>
            <a:satOff val="0"/>
            <a:lumOff val="0"/>
            <a:alphaOff val="0"/>
          </a:srgbClr>
        </a:solidFill>
        <a:ln w="12700" cap="flat" cmpd="sng" algn="ctr">
          <a:solidFill>
            <a:srgbClr val="70B74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prstClr val="white"/>
              </a:solidFill>
              <a:latin typeface="Calibri" panose="020F0502020204030204"/>
              <a:ea typeface="+mn-ea"/>
              <a:cs typeface="+mn-cs"/>
            </a:rPr>
            <a:t>Data</a:t>
          </a:r>
        </a:p>
      </dsp:txBody>
      <dsp:txXfrm>
        <a:off x="2041" y="514026"/>
        <a:ext cx="1990829" cy="796331"/>
      </dsp:txXfrm>
    </dsp:sp>
    <dsp:sp modelId="{5F4740D0-F318-4888-9B02-1FA2EB0483F7}">
      <dsp:nvSpPr>
        <dsp:cNvPr id="0" name=""/>
        <dsp:cNvSpPr/>
      </dsp:nvSpPr>
      <dsp:spPr>
        <a:xfrm>
          <a:off x="2041" y="1310358"/>
          <a:ext cx="1990829"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t>Locatie</a:t>
          </a:r>
          <a:r>
            <a:rPr lang="en-US" sz="1400" kern="1200" dirty="0"/>
            <a:t> </a:t>
          </a:r>
          <a:r>
            <a:rPr lang="en-US" sz="1400" kern="1200" dirty="0" err="1"/>
            <a:t>vluchten</a:t>
          </a:r>
          <a:endParaRPr lang="en-US" sz="1400" kern="1200" dirty="0"/>
        </a:p>
        <a:p>
          <a:pPr marL="114300" lvl="1" indent="-114300" algn="l" defTabSz="622300">
            <a:lnSpc>
              <a:spcPct val="90000"/>
            </a:lnSpc>
            <a:spcBef>
              <a:spcPct val="0"/>
            </a:spcBef>
            <a:spcAft>
              <a:spcPct val="15000"/>
            </a:spcAft>
            <a:buChar char="•"/>
          </a:pPr>
          <a:r>
            <a:rPr lang="en-US" sz="1400" kern="1200" dirty="0"/>
            <a:t>Start &amp; landing</a:t>
          </a:r>
        </a:p>
        <a:p>
          <a:pPr marL="114300" lvl="1" indent="-114300" algn="l" defTabSz="622300">
            <a:lnSpc>
              <a:spcPct val="90000"/>
            </a:lnSpc>
            <a:spcBef>
              <a:spcPct val="0"/>
            </a:spcBef>
            <a:spcAft>
              <a:spcPct val="15000"/>
            </a:spcAft>
            <a:buChar char="•"/>
          </a:pPr>
          <a:r>
            <a:rPr lang="en-US" sz="1400" kern="1200" dirty="0"/>
            <a:t> </a:t>
          </a:r>
          <a:r>
            <a:rPr lang="en-US" sz="1400" kern="1200" dirty="0" err="1"/>
            <a:t>Meldingen</a:t>
          </a: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a:off x="2041" y="1310358"/>
        <a:ext cx="1990829" cy="2854800"/>
      </dsp:txXfrm>
    </dsp:sp>
    <dsp:sp modelId="{B4DBAEB3-5CF8-435A-A533-1827275257C2}">
      <dsp:nvSpPr>
        <dsp:cNvPr id="0" name=""/>
        <dsp:cNvSpPr/>
      </dsp:nvSpPr>
      <dsp:spPr>
        <a:xfrm>
          <a:off x="2271586" y="514026"/>
          <a:ext cx="1990829" cy="796331"/>
        </a:xfrm>
        <a:prstGeom prst="rect">
          <a:avLst/>
        </a:prstGeom>
        <a:solidFill>
          <a:srgbClr val="70B741">
            <a:hueOff val="0"/>
            <a:satOff val="0"/>
            <a:lumOff val="0"/>
            <a:alphaOff val="0"/>
          </a:srgbClr>
        </a:solidFill>
        <a:ln w="12700" cap="flat" cmpd="sng" algn="ctr">
          <a:solidFill>
            <a:srgbClr val="70B74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prstClr val="white"/>
              </a:solidFill>
              <a:latin typeface="Calibri" panose="020F0502020204030204"/>
              <a:ea typeface="+mn-ea"/>
              <a:cs typeface="+mn-cs"/>
            </a:rPr>
            <a:t>Variabelen</a:t>
          </a:r>
          <a:endParaRPr lang="en-US" sz="2000" kern="1200" dirty="0">
            <a:solidFill>
              <a:prstClr val="white"/>
            </a:solidFill>
            <a:latin typeface="Calibri" panose="020F0502020204030204"/>
            <a:ea typeface="+mn-ea"/>
            <a:cs typeface="+mn-cs"/>
          </a:endParaRPr>
        </a:p>
      </dsp:txBody>
      <dsp:txXfrm>
        <a:off x="2271586" y="514026"/>
        <a:ext cx="1990829" cy="796331"/>
      </dsp:txXfrm>
    </dsp:sp>
    <dsp:sp modelId="{3460F5B7-180B-4EB5-870D-37C98775B181}">
      <dsp:nvSpPr>
        <dsp:cNvPr id="0" name=""/>
        <dsp:cNvSpPr/>
      </dsp:nvSpPr>
      <dsp:spPr>
        <a:xfrm>
          <a:off x="2271586" y="1310358"/>
          <a:ext cx="1990829" cy="2854800"/>
        </a:xfrm>
        <a:prstGeom prst="rect">
          <a:avLst/>
        </a:prstGeom>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Harmonica indicator</a:t>
          </a:r>
        </a:p>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Type </a:t>
          </a:r>
          <a:r>
            <a:rPr lang="en-US" sz="1400" kern="1200" dirty="0" err="1">
              <a:solidFill>
                <a:prstClr val="black">
                  <a:hueOff val="0"/>
                  <a:satOff val="0"/>
                  <a:lumOff val="0"/>
                  <a:alphaOff val="0"/>
                </a:prstClr>
              </a:solidFill>
              <a:latin typeface="Calibri" panose="020F0502020204030204"/>
              <a:ea typeface="+mn-ea"/>
              <a:cs typeface="+mn-cs"/>
            </a:rPr>
            <a:t>vliegtuig</a:t>
          </a:r>
          <a:r>
            <a:rPr lang="en-US" sz="1400" kern="1200" dirty="0">
              <a:solidFill>
                <a:prstClr val="black">
                  <a:hueOff val="0"/>
                  <a:satOff val="0"/>
                  <a:lumOff val="0"/>
                  <a:alphaOff val="0"/>
                </a:prstClr>
              </a:solidFill>
              <a:latin typeface="Calibri" panose="020F0502020204030204"/>
              <a:ea typeface="+mn-ea"/>
              <a:cs typeface="+mn-cs"/>
            </a:rPr>
            <a:t> </a:t>
          </a:r>
        </a:p>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Geluidhoogte</a:t>
          </a:r>
          <a:endParaRPr lang="en-US" sz="1400" kern="1200" dirty="0">
            <a:solidFill>
              <a:prstClr val="black">
                <a:hueOff val="0"/>
                <a:satOff val="0"/>
                <a:lumOff val="0"/>
                <a:alphaOff val="0"/>
              </a:prstClr>
            </a:solidFill>
            <a:latin typeface="Calibri" panose="020F0502020204030204"/>
            <a:ea typeface="+mn-ea"/>
            <a:cs typeface="+mn-cs"/>
          </a:endParaRPr>
        </a:p>
      </dsp:txBody>
      <dsp:txXfrm>
        <a:off x="2271586" y="1310358"/>
        <a:ext cx="1990829" cy="2854800"/>
      </dsp:txXfrm>
    </dsp:sp>
    <dsp:sp modelId="{E245078B-0B35-4ED5-8781-7758CC0C8318}">
      <dsp:nvSpPr>
        <dsp:cNvPr id="0" name=""/>
        <dsp:cNvSpPr/>
      </dsp:nvSpPr>
      <dsp:spPr>
        <a:xfrm>
          <a:off x="4541132" y="514026"/>
          <a:ext cx="1990829" cy="79633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err="1"/>
            <a:t>Eenheden</a:t>
          </a:r>
          <a:endParaRPr lang="en-US" sz="2000" kern="1200" dirty="0"/>
        </a:p>
      </dsp:txBody>
      <dsp:txXfrm>
        <a:off x="4541132" y="514026"/>
        <a:ext cx="1990829" cy="796331"/>
      </dsp:txXfrm>
    </dsp:sp>
    <dsp:sp modelId="{A89D1892-6C03-4B8F-BCBE-B6EC6B6494C4}">
      <dsp:nvSpPr>
        <dsp:cNvPr id="0" name=""/>
        <dsp:cNvSpPr/>
      </dsp:nvSpPr>
      <dsp:spPr>
        <a:xfrm>
          <a:off x="4543173" y="1291859"/>
          <a:ext cx="1990829" cy="2854800"/>
        </a:xfrm>
        <a:prstGeom prst="rect">
          <a:avLst/>
        </a:prstGeom>
        <a:solidFill>
          <a:srgbClr val="70B741">
            <a:alpha val="90000"/>
            <a:tint val="40000"/>
            <a:hueOff val="0"/>
            <a:satOff val="0"/>
            <a:lumOff val="0"/>
            <a:alphaOff val="0"/>
          </a:srgbClr>
        </a:solidFill>
        <a:ln w="12700" cap="flat" cmpd="sng" algn="ctr">
          <a:solidFill>
            <a:srgbClr val="70B741">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Graden</a:t>
          </a:r>
          <a:r>
            <a:rPr lang="en-US" sz="1400" kern="1200" dirty="0">
              <a:solidFill>
                <a:prstClr val="black">
                  <a:hueOff val="0"/>
                  <a:satOff val="0"/>
                  <a:lumOff val="0"/>
                  <a:alphaOff val="0"/>
                </a:prstClr>
              </a:solidFill>
              <a:latin typeface="Calibri" panose="020F0502020204030204"/>
              <a:ea typeface="+mn-ea"/>
              <a:cs typeface="+mn-cs"/>
            </a:rPr>
            <a:t> Celsius</a:t>
          </a:r>
        </a:p>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Meter/km </a:t>
          </a:r>
        </a:p>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seconde</a:t>
          </a:r>
          <a:r>
            <a:rPr lang="en-US" sz="1400" kern="1200" dirty="0">
              <a:solidFill>
                <a:prstClr val="black">
                  <a:hueOff val="0"/>
                  <a:satOff val="0"/>
                  <a:lumOff val="0"/>
                  <a:alphaOff val="0"/>
                </a:prstClr>
              </a:solidFill>
              <a:latin typeface="Calibri" panose="020F0502020204030204"/>
              <a:ea typeface="+mn-ea"/>
              <a:cs typeface="+mn-cs"/>
            </a:rPr>
            <a:t> /</a:t>
          </a:r>
          <a:r>
            <a:rPr lang="en-US" sz="1400" kern="1200" dirty="0" err="1">
              <a:solidFill>
                <a:prstClr val="black">
                  <a:hueOff val="0"/>
                  <a:satOff val="0"/>
                  <a:lumOff val="0"/>
                  <a:alphaOff val="0"/>
                </a:prstClr>
              </a:solidFill>
              <a:latin typeface="Calibri" panose="020F0502020204030204"/>
              <a:ea typeface="+mn-ea"/>
              <a:cs typeface="+mn-cs"/>
            </a:rPr>
            <a:t>dag</a:t>
          </a:r>
          <a:r>
            <a:rPr lang="en-US" sz="1400" kern="1200" dirty="0">
              <a:solidFill>
                <a:prstClr val="black">
                  <a:hueOff val="0"/>
                  <a:satOff val="0"/>
                  <a:lumOff val="0"/>
                  <a:alphaOff val="0"/>
                </a:prstClr>
              </a:solidFill>
              <a:latin typeface="Calibri" panose="020F0502020204030204"/>
              <a:ea typeface="+mn-ea"/>
              <a:cs typeface="+mn-cs"/>
            </a:rPr>
            <a:t> / </a:t>
          </a:r>
          <a:r>
            <a:rPr lang="en-US" sz="1400" kern="1200" dirty="0" err="1">
              <a:solidFill>
                <a:prstClr val="black">
                  <a:hueOff val="0"/>
                  <a:satOff val="0"/>
                  <a:lumOff val="0"/>
                  <a:alphaOff val="0"/>
                </a:prstClr>
              </a:solidFill>
              <a:latin typeface="Calibri" panose="020F0502020204030204"/>
              <a:ea typeface="+mn-ea"/>
              <a:cs typeface="+mn-cs"/>
            </a:rPr>
            <a:t>jaar</a:t>
          </a:r>
          <a:endParaRPr lang="en-US" sz="1400" kern="1200" dirty="0">
            <a:solidFill>
              <a:prstClr val="black">
                <a:hueOff val="0"/>
                <a:satOff val="0"/>
                <a:lumOff val="0"/>
                <a:alphaOff val="0"/>
              </a:prst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Km/u</a:t>
          </a:r>
        </a:p>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dB(A)</a:t>
          </a:r>
        </a:p>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m/s</a:t>
          </a:r>
        </a:p>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Aantal</a:t>
          </a:r>
          <a:r>
            <a:rPr lang="en-US" sz="1400" kern="1200" dirty="0">
              <a:solidFill>
                <a:prstClr val="black">
                  <a:hueOff val="0"/>
                  <a:satOff val="0"/>
                  <a:lumOff val="0"/>
                  <a:alphaOff val="0"/>
                </a:prstClr>
              </a:solidFill>
              <a:latin typeface="Calibri" panose="020F0502020204030204"/>
              <a:ea typeface="+mn-ea"/>
              <a:cs typeface="+mn-cs"/>
            </a:rPr>
            <a:t> </a:t>
          </a:r>
          <a:r>
            <a:rPr lang="en-US" sz="1400" kern="1200" dirty="0" err="1">
              <a:solidFill>
                <a:prstClr val="black">
                  <a:hueOff val="0"/>
                  <a:satOff val="0"/>
                  <a:lumOff val="0"/>
                  <a:alphaOff val="0"/>
                </a:prstClr>
              </a:solidFill>
              <a:latin typeface="Calibri" panose="020F0502020204030204"/>
              <a:ea typeface="+mn-ea"/>
              <a:cs typeface="+mn-cs"/>
            </a:rPr>
            <a:t>personen</a:t>
          </a:r>
          <a:endParaRPr lang="en-US" sz="1400" kern="1200" dirty="0">
            <a:solidFill>
              <a:prstClr val="black">
                <a:hueOff val="0"/>
                <a:satOff val="0"/>
                <a:lumOff val="0"/>
                <a:alphaOff val="0"/>
              </a:prst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dirty="0" err="1">
              <a:solidFill>
                <a:prstClr val="black">
                  <a:hueOff val="0"/>
                  <a:satOff val="0"/>
                  <a:lumOff val="0"/>
                  <a:alphaOff val="0"/>
                </a:prstClr>
              </a:solidFill>
              <a:latin typeface="Calibri" panose="020F0502020204030204"/>
              <a:ea typeface="+mn-ea"/>
              <a:cs typeface="+mn-cs"/>
            </a:rPr>
            <a:t>Aantal</a:t>
          </a:r>
          <a:r>
            <a:rPr lang="en-US" sz="1400" kern="1200" dirty="0">
              <a:solidFill>
                <a:prstClr val="black">
                  <a:hueOff val="0"/>
                  <a:satOff val="0"/>
                  <a:lumOff val="0"/>
                  <a:alphaOff val="0"/>
                </a:prstClr>
              </a:solidFill>
              <a:latin typeface="Calibri" panose="020F0502020204030204"/>
              <a:ea typeface="+mn-ea"/>
              <a:cs typeface="+mn-cs"/>
            </a:rPr>
            <a:t> </a:t>
          </a:r>
          <a:r>
            <a:rPr lang="en-US" sz="1400" kern="1200" dirty="0" err="1">
              <a:solidFill>
                <a:prstClr val="black">
                  <a:hueOff val="0"/>
                  <a:satOff val="0"/>
                  <a:lumOff val="0"/>
                  <a:alphaOff val="0"/>
                </a:prstClr>
              </a:solidFill>
              <a:latin typeface="Calibri" panose="020F0502020204030204"/>
              <a:ea typeface="+mn-ea"/>
              <a:cs typeface="+mn-cs"/>
            </a:rPr>
            <a:t>vluchten</a:t>
          </a:r>
          <a:endParaRPr lang="en-US" sz="1400" kern="1200" dirty="0">
            <a:solidFill>
              <a:prstClr val="black">
                <a:hueOff val="0"/>
                <a:satOff val="0"/>
                <a:lumOff val="0"/>
                <a:alphaOff val="0"/>
              </a:prst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endParaRPr lang="en-US" sz="1400" kern="1200" dirty="0">
            <a:solidFill>
              <a:prstClr val="black">
                <a:hueOff val="0"/>
                <a:satOff val="0"/>
                <a:lumOff val="0"/>
                <a:alphaOff val="0"/>
              </a:prstClr>
            </a:solidFill>
            <a:latin typeface="Calibri" panose="020F0502020204030204"/>
            <a:ea typeface="+mn-ea"/>
            <a:cs typeface="+mn-cs"/>
          </a:endParaRPr>
        </a:p>
      </dsp:txBody>
      <dsp:txXfrm>
        <a:off x="4543173" y="1291859"/>
        <a:ext cx="1990829" cy="285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9DFCB-D5DD-4489-837C-BFBBF7BE02FC}">
      <dsp:nvSpPr>
        <dsp:cNvPr id="0" name=""/>
        <dsp:cNvSpPr/>
      </dsp:nvSpPr>
      <dsp:spPr>
        <a:xfrm rot="5400000">
          <a:off x="2051376" y="86272"/>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Vragen</a:t>
          </a:r>
          <a:endParaRPr lang="en-US" sz="1200" kern="1200" dirty="0"/>
        </a:p>
        <a:p>
          <a:pPr marL="0" lvl="0" indent="0" algn="ctr" defTabSz="533400">
            <a:lnSpc>
              <a:spcPct val="90000"/>
            </a:lnSpc>
            <a:spcBef>
              <a:spcPct val="0"/>
            </a:spcBef>
            <a:spcAft>
              <a:spcPct val="35000"/>
            </a:spcAft>
            <a:buNone/>
          </a:pPr>
          <a:r>
            <a:rPr lang="en-US" sz="1200" kern="1200" dirty="0"/>
            <a:t>FAQ</a:t>
          </a:r>
        </a:p>
      </dsp:txBody>
      <dsp:txXfrm rot="-5400000">
        <a:off x="2315700" y="205975"/>
        <a:ext cx="789183" cy="907107"/>
      </dsp:txXfrm>
    </dsp:sp>
    <dsp:sp modelId="{75A10234-DAF8-4DE7-A2D3-26648FA5EDE6}">
      <dsp:nvSpPr>
        <dsp:cNvPr id="0" name=""/>
        <dsp:cNvSpPr/>
      </dsp:nvSpPr>
      <dsp:spPr>
        <a:xfrm>
          <a:off x="3318340" y="264180"/>
          <a:ext cx="1470700" cy="790699"/>
        </a:xfrm>
        <a:prstGeom prst="rect">
          <a:avLst/>
        </a:prstGeom>
        <a:noFill/>
        <a:ln>
          <a:noFill/>
        </a:ln>
        <a:effectLst/>
      </dsp:spPr>
      <dsp:style>
        <a:lnRef idx="0">
          <a:scrgbClr r="0" g="0" b="0"/>
        </a:lnRef>
        <a:fillRef idx="0">
          <a:scrgbClr r="0" g="0" b="0"/>
        </a:fillRef>
        <a:effectRef idx="0">
          <a:scrgbClr r="0" g="0" b="0"/>
        </a:effectRef>
        <a:fontRef idx="minor"/>
      </dsp:style>
    </dsp:sp>
    <dsp:sp modelId="{F8D81C9F-3774-442F-B408-BCE3838DC472}">
      <dsp:nvSpPr>
        <dsp:cNvPr id="0" name=""/>
        <dsp:cNvSpPr/>
      </dsp:nvSpPr>
      <dsp:spPr>
        <a:xfrm rot="5400000">
          <a:off x="813141" y="86272"/>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Weer</a:t>
          </a:r>
          <a:endParaRPr lang="en-US" sz="1200" kern="1200" dirty="0"/>
        </a:p>
        <a:p>
          <a:pPr marL="0" lvl="0" indent="0" algn="ctr" defTabSz="533400">
            <a:lnSpc>
              <a:spcPct val="90000"/>
            </a:lnSpc>
            <a:spcBef>
              <a:spcPct val="0"/>
            </a:spcBef>
            <a:spcAft>
              <a:spcPct val="35000"/>
            </a:spcAft>
            <a:buNone/>
          </a:pPr>
          <a:r>
            <a:rPr lang="en-US" sz="1200" kern="1200" dirty="0" err="1"/>
            <a:t>Klimaat</a:t>
          </a:r>
          <a:endParaRPr lang="en-US" sz="1200" kern="1200" dirty="0"/>
        </a:p>
      </dsp:txBody>
      <dsp:txXfrm rot="-5400000">
        <a:off x="1077465" y="205975"/>
        <a:ext cx="789183" cy="907107"/>
      </dsp:txXfrm>
    </dsp:sp>
    <dsp:sp modelId="{BFFCE49D-3374-48B7-827A-B589082C519A}">
      <dsp:nvSpPr>
        <dsp:cNvPr id="0" name=""/>
        <dsp:cNvSpPr/>
      </dsp:nvSpPr>
      <dsp:spPr>
        <a:xfrm rot="5400000">
          <a:off x="1429886" y="1204848"/>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Tracking</a:t>
          </a:r>
        </a:p>
        <a:p>
          <a:pPr marL="0" lvl="0" indent="0" algn="ctr" defTabSz="533400">
            <a:lnSpc>
              <a:spcPct val="90000"/>
            </a:lnSpc>
            <a:spcBef>
              <a:spcPct val="0"/>
            </a:spcBef>
            <a:spcAft>
              <a:spcPct val="35000"/>
            </a:spcAft>
            <a:buNone/>
          </a:pPr>
          <a:r>
            <a:rPr lang="en-US" sz="1200" kern="1200" dirty="0" err="1"/>
            <a:t>Vluchten</a:t>
          </a:r>
          <a:endParaRPr lang="en-US" sz="1200" kern="1200" dirty="0"/>
        </a:p>
        <a:p>
          <a:pPr marL="0" lvl="0" indent="0" algn="ctr" defTabSz="533400">
            <a:lnSpc>
              <a:spcPct val="90000"/>
            </a:lnSpc>
            <a:spcBef>
              <a:spcPct val="0"/>
            </a:spcBef>
            <a:spcAft>
              <a:spcPct val="35000"/>
            </a:spcAft>
            <a:buNone/>
          </a:pPr>
          <a:r>
            <a:rPr lang="en-US" sz="1200" kern="1200" dirty="0"/>
            <a:t>(live)</a:t>
          </a:r>
        </a:p>
      </dsp:txBody>
      <dsp:txXfrm rot="-5400000">
        <a:off x="1694210" y="1324551"/>
        <a:ext cx="789183" cy="907107"/>
      </dsp:txXfrm>
    </dsp:sp>
    <dsp:sp modelId="{04FF608B-B55A-4ACD-88FF-40E3A8D29010}">
      <dsp:nvSpPr>
        <dsp:cNvPr id="0" name=""/>
        <dsp:cNvSpPr/>
      </dsp:nvSpPr>
      <dsp:spPr>
        <a:xfrm>
          <a:off x="44845" y="1382755"/>
          <a:ext cx="1423258" cy="790699"/>
        </a:xfrm>
        <a:prstGeom prst="rect">
          <a:avLst/>
        </a:prstGeom>
        <a:noFill/>
        <a:ln>
          <a:noFill/>
        </a:ln>
        <a:effectLst/>
      </dsp:spPr>
      <dsp:style>
        <a:lnRef idx="0">
          <a:scrgbClr r="0" g="0" b="0"/>
        </a:lnRef>
        <a:fillRef idx="0">
          <a:scrgbClr r="0" g="0" b="0"/>
        </a:fillRef>
        <a:effectRef idx="0">
          <a:scrgbClr r="0" g="0" b="0"/>
        </a:effectRef>
        <a:fontRef idx="minor"/>
      </dsp:style>
    </dsp:sp>
    <dsp:sp modelId="{E249726F-9718-4A7E-A7A8-BE9B4114CB86}">
      <dsp:nvSpPr>
        <dsp:cNvPr id="0" name=""/>
        <dsp:cNvSpPr/>
      </dsp:nvSpPr>
      <dsp:spPr>
        <a:xfrm rot="5400000">
          <a:off x="2668121" y="1204848"/>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Nieuws</a:t>
          </a:r>
          <a:endParaRPr lang="en-US" sz="1200" kern="1200" dirty="0"/>
        </a:p>
      </dsp:txBody>
      <dsp:txXfrm rot="-5400000">
        <a:off x="2932445" y="1324551"/>
        <a:ext cx="789183" cy="907107"/>
      </dsp:txXfrm>
    </dsp:sp>
    <dsp:sp modelId="{87F48BDE-007C-446A-A2A5-5C203B8FBCE4}">
      <dsp:nvSpPr>
        <dsp:cNvPr id="0" name=""/>
        <dsp:cNvSpPr/>
      </dsp:nvSpPr>
      <dsp:spPr>
        <a:xfrm rot="5400000">
          <a:off x="2051376" y="2323424"/>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Tijd</a:t>
          </a:r>
          <a:r>
            <a:rPr lang="en-US" sz="1200" kern="1200" dirty="0"/>
            <a:t>  </a:t>
          </a:r>
        </a:p>
      </dsp:txBody>
      <dsp:txXfrm rot="-5400000">
        <a:off x="2315700" y="2443127"/>
        <a:ext cx="789183" cy="907107"/>
      </dsp:txXfrm>
    </dsp:sp>
    <dsp:sp modelId="{3B02DE20-533C-44AB-9C08-734247081640}">
      <dsp:nvSpPr>
        <dsp:cNvPr id="0" name=""/>
        <dsp:cNvSpPr/>
      </dsp:nvSpPr>
      <dsp:spPr>
        <a:xfrm>
          <a:off x="3318340" y="2501331"/>
          <a:ext cx="1470700" cy="790699"/>
        </a:xfrm>
        <a:prstGeom prst="rect">
          <a:avLst/>
        </a:prstGeom>
        <a:noFill/>
        <a:ln>
          <a:noFill/>
        </a:ln>
        <a:effectLst/>
      </dsp:spPr>
      <dsp:style>
        <a:lnRef idx="0">
          <a:scrgbClr r="0" g="0" b="0"/>
        </a:lnRef>
        <a:fillRef idx="0">
          <a:scrgbClr r="0" g="0" b="0"/>
        </a:fillRef>
        <a:effectRef idx="0">
          <a:scrgbClr r="0" g="0" b="0"/>
        </a:effectRef>
        <a:fontRef idx="minor"/>
      </dsp:style>
    </dsp:sp>
    <dsp:sp modelId="{880B2DF6-E596-47C0-972A-7038EABF298C}">
      <dsp:nvSpPr>
        <dsp:cNvPr id="0" name=""/>
        <dsp:cNvSpPr/>
      </dsp:nvSpPr>
      <dsp:spPr>
        <a:xfrm rot="5400000">
          <a:off x="786771" y="2324038"/>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Community</a:t>
          </a:r>
        </a:p>
        <a:p>
          <a:pPr marL="0" lvl="0" indent="0" algn="ctr" defTabSz="533400">
            <a:lnSpc>
              <a:spcPct val="90000"/>
            </a:lnSpc>
            <a:spcBef>
              <a:spcPct val="0"/>
            </a:spcBef>
            <a:spcAft>
              <a:spcPct val="35000"/>
            </a:spcAft>
            <a:buNone/>
          </a:pPr>
          <a:r>
            <a:rPr lang="en-US" sz="1200" kern="1200" dirty="0" err="1"/>
            <a:t>portaal</a:t>
          </a:r>
          <a:endParaRPr lang="en-US" sz="1200" kern="1200" dirty="0"/>
        </a:p>
      </dsp:txBody>
      <dsp:txXfrm rot="-5400000">
        <a:off x="1051095" y="2443741"/>
        <a:ext cx="789183" cy="9071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9DFCB-D5DD-4489-837C-BFBBF7BE02FC}">
      <dsp:nvSpPr>
        <dsp:cNvPr id="0" name=""/>
        <dsp:cNvSpPr/>
      </dsp:nvSpPr>
      <dsp:spPr>
        <a:xfrm rot="5400000">
          <a:off x="2051376" y="86272"/>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Aantal</a:t>
          </a:r>
          <a:endParaRPr lang="en-US" sz="1200" kern="1200" dirty="0"/>
        </a:p>
        <a:p>
          <a:pPr marL="0" lvl="0" indent="0" algn="ctr" defTabSz="533400">
            <a:lnSpc>
              <a:spcPct val="90000"/>
            </a:lnSpc>
            <a:spcBef>
              <a:spcPct val="0"/>
            </a:spcBef>
            <a:spcAft>
              <a:spcPct val="35000"/>
            </a:spcAft>
            <a:buNone/>
          </a:pPr>
          <a:r>
            <a:rPr lang="en-US" sz="1200" kern="1200" dirty="0" err="1"/>
            <a:t>Vluchten</a:t>
          </a:r>
          <a:r>
            <a:rPr lang="en-US" sz="1200" kern="1200" dirty="0"/>
            <a:t>/ </a:t>
          </a:r>
          <a:r>
            <a:rPr lang="en-US" sz="1200" kern="1200" dirty="0" err="1"/>
            <a:t>landingen</a:t>
          </a:r>
          <a:endParaRPr lang="en-US" sz="1200" kern="1200" dirty="0"/>
        </a:p>
      </dsp:txBody>
      <dsp:txXfrm rot="-5400000">
        <a:off x="2315700" y="205975"/>
        <a:ext cx="789183" cy="907107"/>
      </dsp:txXfrm>
    </dsp:sp>
    <dsp:sp modelId="{75A10234-DAF8-4DE7-A2D3-26648FA5EDE6}">
      <dsp:nvSpPr>
        <dsp:cNvPr id="0" name=""/>
        <dsp:cNvSpPr/>
      </dsp:nvSpPr>
      <dsp:spPr>
        <a:xfrm>
          <a:off x="3318340" y="264180"/>
          <a:ext cx="1470700" cy="790699"/>
        </a:xfrm>
        <a:prstGeom prst="rect">
          <a:avLst/>
        </a:prstGeom>
        <a:noFill/>
        <a:ln>
          <a:noFill/>
        </a:ln>
        <a:effectLst/>
      </dsp:spPr>
      <dsp:style>
        <a:lnRef idx="0">
          <a:scrgbClr r="0" g="0" b="0"/>
        </a:lnRef>
        <a:fillRef idx="0">
          <a:scrgbClr r="0" g="0" b="0"/>
        </a:fillRef>
        <a:effectRef idx="0">
          <a:scrgbClr r="0" g="0" b="0"/>
        </a:effectRef>
        <a:fontRef idx="minor"/>
      </dsp:style>
    </dsp:sp>
    <dsp:sp modelId="{F8D81C9F-3774-442F-B408-BCE3838DC472}">
      <dsp:nvSpPr>
        <dsp:cNvPr id="0" name=""/>
        <dsp:cNvSpPr/>
      </dsp:nvSpPr>
      <dsp:spPr>
        <a:xfrm rot="5400000">
          <a:off x="813141" y="86272"/>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dirty="0" err="1"/>
            <a:t>Piekbelasting</a:t>
          </a:r>
          <a:endParaRPr lang="en-US" sz="1100" kern="1200" dirty="0"/>
        </a:p>
      </dsp:txBody>
      <dsp:txXfrm rot="-5400000">
        <a:off x="1077465" y="205975"/>
        <a:ext cx="789183" cy="907107"/>
      </dsp:txXfrm>
    </dsp:sp>
    <dsp:sp modelId="{BFFCE49D-3374-48B7-827A-B589082C519A}">
      <dsp:nvSpPr>
        <dsp:cNvPr id="0" name=""/>
        <dsp:cNvSpPr/>
      </dsp:nvSpPr>
      <dsp:spPr>
        <a:xfrm rot="5400000">
          <a:off x="1429886" y="1204848"/>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Hoe </a:t>
          </a:r>
          <a:r>
            <a:rPr lang="en-US" sz="1200" kern="1200" dirty="0" err="1"/>
            <a:t>werkt</a:t>
          </a:r>
          <a:r>
            <a:rPr lang="en-US" sz="1200" kern="1200" dirty="0"/>
            <a:t> </a:t>
          </a:r>
          <a:r>
            <a:rPr lang="en-US" sz="1200" kern="1200" dirty="0" err="1"/>
            <a:t>meten</a:t>
          </a:r>
          <a:r>
            <a:rPr lang="en-US" sz="1200" kern="1200" dirty="0"/>
            <a:t> </a:t>
          </a:r>
        </a:p>
      </dsp:txBody>
      <dsp:txXfrm rot="-5400000">
        <a:off x="1694210" y="1324551"/>
        <a:ext cx="789183" cy="907107"/>
      </dsp:txXfrm>
    </dsp:sp>
    <dsp:sp modelId="{04FF608B-B55A-4ACD-88FF-40E3A8D29010}">
      <dsp:nvSpPr>
        <dsp:cNvPr id="0" name=""/>
        <dsp:cNvSpPr/>
      </dsp:nvSpPr>
      <dsp:spPr>
        <a:xfrm>
          <a:off x="44845" y="1382755"/>
          <a:ext cx="1423258" cy="790699"/>
        </a:xfrm>
        <a:prstGeom prst="rect">
          <a:avLst/>
        </a:prstGeom>
        <a:noFill/>
        <a:ln>
          <a:noFill/>
        </a:ln>
        <a:effectLst/>
      </dsp:spPr>
      <dsp:style>
        <a:lnRef idx="0">
          <a:scrgbClr r="0" g="0" b="0"/>
        </a:lnRef>
        <a:fillRef idx="0">
          <a:scrgbClr r="0" g="0" b="0"/>
        </a:fillRef>
        <a:effectRef idx="0">
          <a:scrgbClr r="0" g="0" b="0"/>
        </a:effectRef>
        <a:fontRef idx="minor"/>
      </dsp:style>
    </dsp:sp>
    <dsp:sp modelId="{E249726F-9718-4A7E-A7A8-BE9B4114CB86}">
      <dsp:nvSpPr>
        <dsp:cNvPr id="0" name=""/>
        <dsp:cNvSpPr/>
      </dsp:nvSpPr>
      <dsp:spPr>
        <a:xfrm rot="5400000">
          <a:off x="2668121" y="1204848"/>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Pakket</a:t>
          </a:r>
          <a:r>
            <a:rPr lang="en-US" sz="1200" kern="1200" dirty="0"/>
            <a:t> </a:t>
          </a:r>
          <a:r>
            <a:rPr lang="en-US" sz="1200" kern="1200" dirty="0" err="1"/>
            <a:t>gemeenten</a:t>
          </a:r>
          <a:endParaRPr lang="en-US" sz="1200" kern="1200" dirty="0"/>
        </a:p>
      </dsp:txBody>
      <dsp:txXfrm rot="-5400000">
        <a:off x="2932445" y="1324551"/>
        <a:ext cx="789183" cy="907107"/>
      </dsp:txXfrm>
    </dsp:sp>
    <dsp:sp modelId="{87F48BDE-007C-446A-A2A5-5C203B8FBCE4}">
      <dsp:nvSpPr>
        <dsp:cNvPr id="0" name=""/>
        <dsp:cNvSpPr/>
      </dsp:nvSpPr>
      <dsp:spPr>
        <a:xfrm rot="5400000">
          <a:off x="2051376" y="2323424"/>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Meetlocatie</a:t>
          </a:r>
          <a:endParaRPr lang="en-US" sz="1200" kern="1200" dirty="0"/>
        </a:p>
        <a:p>
          <a:pPr marL="0" lvl="0" indent="0" algn="ctr" defTabSz="533400">
            <a:lnSpc>
              <a:spcPct val="90000"/>
            </a:lnSpc>
            <a:spcBef>
              <a:spcPct val="0"/>
            </a:spcBef>
            <a:spcAft>
              <a:spcPct val="35000"/>
            </a:spcAft>
            <a:buNone/>
          </a:pPr>
          <a:r>
            <a:rPr lang="en-US" sz="1200" kern="1200" dirty="0" err="1"/>
            <a:t>Gegevens</a:t>
          </a:r>
          <a:r>
            <a:rPr lang="en-US" sz="1200" kern="1200" dirty="0"/>
            <a:t> (live) DB/s</a:t>
          </a:r>
        </a:p>
      </dsp:txBody>
      <dsp:txXfrm rot="-5400000">
        <a:off x="2315700" y="2443127"/>
        <a:ext cx="789183" cy="907107"/>
      </dsp:txXfrm>
    </dsp:sp>
    <dsp:sp modelId="{3B02DE20-533C-44AB-9C08-734247081640}">
      <dsp:nvSpPr>
        <dsp:cNvPr id="0" name=""/>
        <dsp:cNvSpPr/>
      </dsp:nvSpPr>
      <dsp:spPr>
        <a:xfrm>
          <a:off x="3318340" y="2501331"/>
          <a:ext cx="1470700" cy="790699"/>
        </a:xfrm>
        <a:prstGeom prst="rect">
          <a:avLst/>
        </a:prstGeom>
        <a:noFill/>
        <a:ln>
          <a:noFill/>
        </a:ln>
        <a:effectLst/>
      </dsp:spPr>
      <dsp:style>
        <a:lnRef idx="0">
          <a:scrgbClr r="0" g="0" b="0"/>
        </a:lnRef>
        <a:fillRef idx="0">
          <a:scrgbClr r="0" g="0" b="0"/>
        </a:fillRef>
        <a:effectRef idx="0">
          <a:scrgbClr r="0" g="0" b="0"/>
        </a:effectRef>
        <a:fontRef idx="minor"/>
      </dsp:style>
    </dsp:sp>
    <dsp:sp modelId="{880B2DF6-E596-47C0-972A-7038EABF298C}">
      <dsp:nvSpPr>
        <dsp:cNvPr id="0" name=""/>
        <dsp:cNvSpPr/>
      </dsp:nvSpPr>
      <dsp:spPr>
        <a:xfrm rot="5400000">
          <a:off x="813141" y="2323424"/>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Zoekfilter</a:t>
          </a:r>
          <a:endParaRPr lang="en-US" sz="1200" kern="1200" dirty="0"/>
        </a:p>
        <a:p>
          <a:pPr marL="0" lvl="0" indent="0" algn="ctr" defTabSz="533400">
            <a:lnSpc>
              <a:spcPct val="90000"/>
            </a:lnSpc>
            <a:spcBef>
              <a:spcPct val="0"/>
            </a:spcBef>
            <a:spcAft>
              <a:spcPct val="35000"/>
            </a:spcAft>
            <a:buNone/>
          </a:pPr>
          <a:r>
            <a:rPr lang="en-US" sz="1200" kern="1200" dirty="0" err="1"/>
            <a:t>Locatie</a:t>
          </a:r>
          <a:r>
            <a:rPr lang="en-US" sz="1200" kern="1200" dirty="0"/>
            <a:t> / </a:t>
          </a:r>
          <a:r>
            <a:rPr lang="en-US" sz="1200" kern="1200" dirty="0" err="1"/>
            <a:t>tijd</a:t>
          </a:r>
          <a:endParaRPr lang="en-US" sz="1200" kern="1200" dirty="0"/>
        </a:p>
      </dsp:txBody>
      <dsp:txXfrm rot="-5400000">
        <a:off x="1077465" y="2443127"/>
        <a:ext cx="789183" cy="9071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9DFCB-D5DD-4489-837C-BFBBF7BE02FC}">
      <dsp:nvSpPr>
        <dsp:cNvPr id="0" name=""/>
        <dsp:cNvSpPr/>
      </dsp:nvSpPr>
      <dsp:spPr>
        <a:xfrm rot="5400000">
          <a:off x="2051376" y="86272"/>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Verdeling</a:t>
          </a:r>
          <a:r>
            <a:rPr lang="en-US" sz="1200" kern="1200" dirty="0"/>
            <a:t> start-</a:t>
          </a:r>
          <a:r>
            <a:rPr lang="en-US" sz="1200" kern="1200" dirty="0" err="1"/>
            <a:t>landen</a:t>
          </a:r>
          <a:endParaRPr lang="en-US" sz="1200" kern="1200" dirty="0"/>
        </a:p>
      </dsp:txBody>
      <dsp:txXfrm rot="-5400000">
        <a:off x="2315700" y="205975"/>
        <a:ext cx="789183" cy="907107"/>
      </dsp:txXfrm>
    </dsp:sp>
    <dsp:sp modelId="{75A10234-DAF8-4DE7-A2D3-26648FA5EDE6}">
      <dsp:nvSpPr>
        <dsp:cNvPr id="0" name=""/>
        <dsp:cNvSpPr/>
      </dsp:nvSpPr>
      <dsp:spPr>
        <a:xfrm>
          <a:off x="3318340" y="264180"/>
          <a:ext cx="1470700" cy="790699"/>
        </a:xfrm>
        <a:prstGeom prst="rect">
          <a:avLst/>
        </a:prstGeom>
        <a:noFill/>
        <a:ln>
          <a:noFill/>
        </a:ln>
        <a:effectLst/>
      </dsp:spPr>
      <dsp:style>
        <a:lnRef idx="0">
          <a:scrgbClr r="0" g="0" b="0"/>
        </a:lnRef>
        <a:fillRef idx="0">
          <a:scrgbClr r="0" g="0" b="0"/>
        </a:fillRef>
        <a:effectRef idx="0">
          <a:scrgbClr r="0" g="0" b="0"/>
        </a:effectRef>
        <a:fontRef idx="minor"/>
      </dsp:style>
    </dsp:sp>
    <dsp:sp modelId="{F8D81C9F-3774-442F-B408-BCE3838DC472}">
      <dsp:nvSpPr>
        <dsp:cNvPr id="0" name=""/>
        <dsp:cNvSpPr/>
      </dsp:nvSpPr>
      <dsp:spPr>
        <a:xfrm rot="5400000">
          <a:off x="813141" y="86272"/>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Meldingen</a:t>
          </a:r>
          <a:r>
            <a:rPr lang="en-US" sz="1200" kern="1200" dirty="0"/>
            <a:t> p/u – p/d – p/w</a:t>
          </a:r>
        </a:p>
      </dsp:txBody>
      <dsp:txXfrm rot="-5400000">
        <a:off x="1077465" y="205975"/>
        <a:ext cx="789183" cy="907107"/>
      </dsp:txXfrm>
    </dsp:sp>
    <dsp:sp modelId="{BFFCE49D-3374-48B7-827A-B589082C519A}">
      <dsp:nvSpPr>
        <dsp:cNvPr id="0" name=""/>
        <dsp:cNvSpPr/>
      </dsp:nvSpPr>
      <dsp:spPr>
        <a:xfrm rot="5400000">
          <a:off x="1429886" y="1204848"/>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Hoe </a:t>
          </a:r>
          <a:r>
            <a:rPr lang="en-US" sz="1200" kern="1200" dirty="0" err="1"/>
            <a:t>werkt</a:t>
          </a:r>
          <a:r>
            <a:rPr lang="en-US" sz="1200" kern="1200" dirty="0"/>
            <a:t> </a:t>
          </a:r>
          <a:r>
            <a:rPr lang="en-US" sz="1200" kern="1200" dirty="0" err="1"/>
            <a:t>meten</a:t>
          </a:r>
          <a:r>
            <a:rPr lang="en-US" sz="1200" kern="1200" dirty="0"/>
            <a:t> </a:t>
          </a:r>
        </a:p>
      </dsp:txBody>
      <dsp:txXfrm rot="-5400000">
        <a:off x="1694210" y="1324551"/>
        <a:ext cx="789183" cy="907107"/>
      </dsp:txXfrm>
    </dsp:sp>
    <dsp:sp modelId="{04FF608B-B55A-4ACD-88FF-40E3A8D29010}">
      <dsp:nvSpPr>
        <dsp:cNvPr id="0" name=""/>
        <dsp:cNvSpPr/>
      </dsp:nvSpPr>
      <dsp:spPr>
        <a:xfrm>
          <a:off x="44845" y="1382755"/>
          <a:ext cx="1423258" cy="790699"/>
        </a:xfrm>
        <a:prstGeom prst="rect">
          <a:avLst/>
        </a:prstGeom>
        <a:noFill/>
        <a:ln>
          <a:noFill/>
        </a:ln>
        <a:effectLst/>
      </dsp:spPr>
      <dsp:style>
        <a:lnRef idx="0">
          <a:scrgbClr r="0" g="0" b="0"/>
        </a:lnRef>
        <a:fillRef idx="0">
          <a:scrgbClr r="0" g="0" b="0"/>
        </a:fillRef>
        <a:effectRef idx="0">
          <a:scrgbClr r="0" g="0" b="0"/>
        </a:effectRef>
        <a:fontRef idx="minor"/>
      </dsp:style>
    </dsp:sp>
    <dsp:sp modelId="{E249726F-9718-4A7E-A7A8-BE9B4114CB86}">
      <dsp:nvSpPr>
        <dsp:cNvPr id="0" name=""/>
        <dsp:cNvSpPr/>
      </dsp:nvSpPr>
      <dsp:spPr>
        <a:xfrm rot="5400000">
          <a:off x="2668121" y="1204848"/>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Pakket</a:t>
          </a:r>
          <a:r>
            <a:rPr lang="en-US" sz="1200" kern="1200" dirty="0"/>
            <a:t> </a:t>
          </a:r>
          <a:r>
            <a:rPr lang="en-US" sz="1200" kern="1200" dirty="0" err="1"/>
            <a:t>gemeenten</a:t>
          </a:r>
          <a:endParaRPr lang="en-US" sz="1200" kern="1200" dirty="0"/>
        </a:p>
      </dsp:txBody>
      <dsp:txXfrm rot="-5400000">
        <a:off x="2932445" y="1324551"/>
        <a:ext cx="789183" cy="907107"/>
      </dsp:txXfrm>
    </dsp:sp>
    <dsp:sp modelId="{87F48BDE-007C-446A-A2A5-5C203B8FBCE4}">
      <dsp:nvSpPr>
        <dsp:cNvPr id="0" name=""/>
        <dsp:cNvSpPr/>
      </dsp:nvSpPr>
      <dsp:spPr>
        <a:xfrm rot="5400000">
          <a:off x="2051376" y="2323424"/>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Meetlocatie</a:t>
          </a:r>
          <a:endParaRPr lang="en-US" sz="1200" kern="1200" dirty="0"/>
        </a:p>
        <a:p>
          <a:pPr marL="0" lvl="0" indent="0" algn="ctr" defTabSz="533400">
            <a:lnSpc>
              <a:spcPct val="90000"/>
            </a:lnSpc>
            <a:spcBef>
              <a:spcPct val="0"/>
            </a:spcBef>
            <a:spcAft>
              <a:spcPct val="35000"/>
            </a:spcAft>
            <a:buNone/>
          </a:pPr>
          <a:r>
            <a:rPr lang="en-US" sz="1200" kern="1200" dirty="0" err="1"/>
            <a:t>Gegevens</a:t>
          </a:r>
          <a:r>
            <a:rPr lang="en-US" sz="1200" kern="1200" dirty="0"/>
            <a:t> (live) DB/s</a:t>
          </a:r>
        </a:p>
      </dsp:txBody>
      <dsp:txXfrm rot="-5400000">
        <a:off x="2315700" y="2443127"/>
        <a:ext cx="789183" cy="907107"/>
      </dsp:txXfrm>
    </dsp:sp>
    <dsp:sp modelId="{3B02DE20-533C-44AB-9C08-734247081640}">
      <dsp:nvSpPr>
        <dsp:cNvPr id="0" name=""/>
        <dsp:cNvSpPr/>
      </dsp:nvSpPr>
      <dsp:spPr>
        <a:xfrm>
          <a:off x="3318340" y="2501331"/>
          <a:ext cx="1470700" cy="790699"/>
        </a:xfrm>
        <a:prstGeom prst="rect">
          <a:avLst/>
        </a:prstGeom>
        <a:noFill/>
        <a:ln>
          <a:noFill/>
        </a:ln>
        <a:effectLst/>
      </dsp:spPr>
      <dsp:style>
        <a:lnRef idx="0">
          <a:scrgbClr r="0" g="0" b="0"/>
        </a:lnRef>
        <a:fillRef idx="0">
          <a:scrgbClr r="0" g="0" b="0"/>
        </a:fillRef>
        <a:effectRef idx="0">
          <a:scrgbClr r="0" g="0" b="0"/>
        </a:effectRef>
        <a:fontRef idx="minor"/>
      </dsp:style>
    </dsp:sp>
    <dsp:sp modelId="{880B2DF6-E596-47C0-972A-7038EABF298C}">
      <dsp:nvSpPr>
        <dsp:cNvPr id="0" name=""/>
        <dsp:cNvSpPr/>
      </dsp:nvSpPr>
      <dsp:spPr>
        <a:xfrm rot="5400000">
          <a:off x="813141" y="2323424"/>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Zoekfilter</a:t>
          </a:r>
          <a:endParaRPr lang="en-US" sz="1200" kern="1200" dirty="0"/>
        </a:p>
        <a:p>
          <a:pPr marL="0" lvl="0" indent="0" algn="ctr" defTabSz="533400">
            <a:lnSpc>
              <a:spcPct val="90000"/>
            </a:lnSpc>
            <a:spcBef>
              <a:spcPct val="0"/>
            </a:spcBef>
            <a:spcAft>
              <a:spcPct val="35000"/>
            </a:spcAft>
            <a:buNone/>
          </a:pPr>
          <a:r>
            <a:rPr lang="en-US" sz="1200" kern="1200" dirty="0" err="1"/>
            <a:t>Locatie</a:t>
          </a:r>
          <a:r>
            <a:rPr lang="en-US" sz="1200" kern="1200" dirty="0"/>
            <a:t> / </a:t>
          </a:r>
          <a:r>
            <a:rPr lang="en-US" sz="1200" kern="1200" dirty="0" err="1"/>
            <a:t>tijd</a:t>
          </a:r>
          <a:endParaRPr lang="en-US" sz="1200" kern="1200" dirty="0"/>
        </a:p>
      </dsp:txBody>
      <dsp:txXfrm rot="-5400000">
        <a:off x="1077465" y="2443127"/>
        <a:ext cx="789183" cy="9071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9DFCB-D5DD-4489-837C-BFBBF7BE02FC}">
      <dsp:nvSpPr>
        <dsp:cNvPr id="0" name=""/>
        <dsp:cNvSpPr/>
      </dsp:nvSpPr>
      <dsp:spPr>
        <a:xfrm rot="5400000">
          <a:off x="2051376" y="86272"/>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t>
          </a:r>
        </a:p>
      </dsp:txBody>
      <dsp:txXfrm rot="-5400000">
        <a:off x="2315700" y="205975"/>
        <a:ext cx="789183" cy="907107"/>
      </dsp:txXfrm>
    </dsp:sp>
    <dsp:sp modelId="{75A10234-DAF8-4DE7-A2D3-26648FA5EDE6}">
      <dsp:nvSpPr>
        <dsp:cNvPr id="0" name=""/>
        <dsp:cNvSpPr/>
      </dsp:nvSpPr>
      <dsp:spPr>
        <a:xfrm>
          <a:off x="3318340" y="264180"/>
          <a:ext cx="1470700" cy="790699"/>
        </a:xfrm>
        <a:prstGeom prst="rect">
          <a:avLst/>
        </a:prstGeom>
        <a:noFill/>
        <a:ln>
          <a:noFill/>
        </a:ln>
        <a:effectLst/>
      </dsp:spPr>
      <dsp:style>
        <a:lnRef idx="0">
          <a:scrgbClr r="0" g="0" b="0"/>
        </a:lnRef>
        <a:fillRef idx="0">
          <a:scrgbClr r="0" g="0" b="0"/>
        </a:fillRef>
        <a:effectRef idx="0">
          <a:scrgbClr r="0" g="0" b="0"/>
        </a:effectRef>
        <a:fontRef idx="minor"/>
      </dsp:style>
    </dsp:sp>
    <dsp:sp modelId="{F8D81C9F-3774-442F-B408-BCE3838DC472}">
      <dsp:nvSpPr>
        <dsp:cNvPr id="0" name=""/>
        <dsp:cNvSpPr/>
      </dsp:nvSpPr>
      <dsp:spPr>
        <a:xfrm rot="5400000">
          <a:off x="813141" y="86272"/>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Meldings</a:t>
          </a:r>
          <a:endParaRPr lang="en-US" sz="1200" kern="1200" dirty="0"/>
        </a:p>
        <a:p>
          <a:pPr marL="0" lvl="0" indent="0" algn="ctr" defTabSz="533400">
            <a:lnSpc>
              <a:spcPct val="90000"/>
            </a:lnSpc>
            <a:spcBef>
              <a:spcPct val="0"/>
            </a:spcBef>
            <a:spcAft>
              <a:spcPct val="35000"/>
            </a:spcAft>
            <a:buNone/>
          </a:pPr>
          <a:r>
            <a:rPr lang="en-US" sz="1200" kern="1200" dirty="0" err="1"/>
            <a:t>portaal</a:t>
          </a:r>
          <a:endParaRPr lang="en-US" sz="1200" kern="1200" dirty="0"/>
        </a:p>
      </dsp:txBody>
      <dsp:txXfrm rot="-5400000">
        <a:off x="1077465" y="205975"/>
        <a:ext cx="789183" cy="907107"/>
      </dsp:txXfrm>
    </dsp:sp>
    <dsp:sp modelId="{BFFCE49D-3374-48B7-827A-B589082C519A}">
      <dsp:nvSpPr>
        <dsp:cNvPr id="0" name=""/>
        <dsp:cNvSpPr/>
      </dsp:nvSpPr>
      <dsp:spPr>
        <a:xfrm rot="5400000">
          <a:off x="1429886" y="1204848"/>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Document</a:t>
          </a:r>
        </a:p>
        <a:p>
          <a:pPr marL="0" lvl="0" indent="0" algn="ctr" defTabSz="533400">
            <a:lnSpc>
              <a:spcPct val="90000"/>
            </a:lnSpc>
            <a:spcBef>
              <a:spcPct val="0"/>
            </a:spcBef>
            <a:spcAft>
              <a:spcPct val="35000"/>
            </a:spcAft>
            <a:buNone/>
          </a:pPr>
          <a:r>
            <a:rPr lang="en-US" sz="1200" kern="1200" dirty="0" err="1"/>
            <a:t>sessies</a:t>
          </a:r>
          <a:endParaRPr lang="en-US" sz="1200" kern="1200" dirty="0"/>
        </a:p>
      </dsp:txBody>
      <dsp:txXfrm rot="-5400000">
        <a:off x="1694210" y="1324551"/>
        <a:ext cx="789183" cy="907107"/>
      </dsp:txXfrm>
    </dsp:sp>
    <dsp:sp modelId="{04FF608B-B55A-4ACD-88FF-40E3A8D29010}">
      <dsp:nvSpPr>
        <dsp:cNvPr id="0" name=""/>
        <dsp:cNvSpPr/>
      </dsp:nvSpPr>
      <dsp:spPr>
        <a:xfrm>
          <a:off x="44845" y="1382755"/>
          <a:ext cx="1423258" cy="790699"/>
        </a:xfrm>
        <a:prstGeom prst="rect">
          <a:avLst/>
        </a:prstGeom>
        <a:noFill/>
        <a:ln>
          <a:noFill/>
        </a:ln>
        <a:effectLst/>
      </dsp:spPr>
      <dsp:style>
        <a:lnRef idx="0">
          <a:scrgbClr r="0" g="0" b="0"/>
        </a:lnRef>
        <a:fillRef idx="0">
          <a:scrgbClr r="0" g="0" b="0"/>
        </a:fillRef>
        <a:effectRef idx="0">
          <a:scrgbClr r="0" g="0" b="0"/>
        </a:effectRef>
        <a:fontRef idx="minor"/>
      </dsp:style>
    </dsp:sp>
    <dsp:sp modelId="{E249726F-9718-4A7E-A7A8-BE9B4114CB86}">
      <dsp:nvSpPr>
        <dsp:cNvPr id="0" name=""/>
        <dsp:cNvSpPr/>
      </dsp:nvSpPr>
      <dsp:spPr>
        <a:xfrm rot="5400000">
          <a:off x="2668121" y="1204848"/>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a:t>
          </a:r>
        </a:p>
      </dsp:txBody>
      <dsp:txXfrm rot="-5400000">
        <a:off x="2932445" y="1324551"/>
        <a:ext cx="789183" cy="907107"/>
      </dsp:txXfrm>
    </dsp:sp>
    <dsp:sp modelId="{87F48BDE-007C-446A-A2A5-5C203B8FBCE4}">
      <dsp:nvSpPr>
        <dsp:cNvPr id="0" name=""/>
        <dsp:cNvSpPr/>
      </dsp:nvSpPr>
      <dsp:spPr>
        <a:xfrm rot="5400000">
          <a:off x="2093763" y="2324038"/>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t>
          </a:r>
        </a:p>
      </dsp:txBody>
      <dsp:txXfrm rot="-5400000">
        <a:off x="2358087" y="2443741"/>
        <a:ext cx="789183" cy="907107"/>
      </dsp:txXfrm>
    </dsp:sp>
    <dsp:sp modelId="{3B02DE20-533C-44AB-9C08-734247081640}">
      <dsp:nvSpPr>
        <dsp:cNvPr id="0" name=""/>
        <dsp:cNvSpPr/>
      </dsp:nvSpPr>
      <dsp:spPr>
        <a:xfrm>
          <a:off x="3318340" y="2501331"/>
          <a:ext cx="1470700" cy="790699"/>
        </a:xfrm>
        <a:prstGeom prst="rect">
          <a:avLst/>
        </a:prstGeom>
        <a:noFill/>
        <a:ln>
          <a:noFill/>
        </a:ln>
        <a:effectLst/>
      </dsp:spPr>
      <dsp:style>
        <a:lnRef idx="0">
          <a:scrgbClr r="0" g="0" b="0"/>
        </a:lnRef>
        <a:fillRef idx="0">
          <a:scrgbClr r="0" g="0" b="0"/>
        </a:fillRef>
        <a:effectRef idx="0">
          <a:scrgbClr r="0" g="0" b="0"/>
        </a:effectRef>
        <a:fontRef idx="minor"/>
      </dsp:style>
    </dsp:sp>
    <dsp:sp modelId="{880B2DF6-E596-47C0-972A-7038EABF298C}">
      <dsp:nvSpPr>
        <dsp:cNvPr id="0" name=""/>
        <dsp:cNvSpPr/>
      </dsp:nvSpPr>
      <dsp:spPr>
        <a:xfrm rot="5400000">
          <a:off x="813141" y="2323424"/>
          <a:ext cx="1317831" cy="11465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077465" y="2443127"/>
        <a:ext cx="789183" cy="9071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9DFCB-D5DD-4489-837C-BFBBF7BE02FC}">
      <dsp:nvSpPr>
        <dsp:cNvPr id="0" name=""/>
        <dsp:cNvSpPr/>
      </dsp:nvSpPr>
      <dsp:spPr>
        <a:xfrm rot="5400000">
          <a:off x="1942515" y="81624"/>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Vragen</a:t>
          </a:r>
          <a:endParaRPr lang="en-US" sz="1200" kern="1200" dirty="0"/>
        </a:p>
        <a:p>
          <a:pPr marL="0" lvl="0" indent="0" algn="ctr" defTabSz="533400">
            <a:lnSpc>
              <a:spcPct val="90000"/>
            </a:lnSpc>
            <a:spcBef>
              <a:spcPct val="0"/>
            </a:spcBef>
            <a:spcAft>
              <a:spcPct val="35000"/>
            </a:spcAft>
            <a:buNone/>
          </a:pPr>
          <a:r>
            <a:rPr lang="en-US" sz="1200" kern="1200" dirty="0"/>
            <a:t>FAQ</a:t>
          </a:r>
        </a:p>
      </dsp:txBody>
      <dsp:txXfrm rot="-5400000">
        <a:off x="2192225" y="194709"/>
        <a:ext cx="745552" cy="856957"/>
      </dsp:txXfrm>
    </dsp:sp>
    <dsp:sp modelId="{75A10234-DAF8-4DE7-A2D3-26648FA5EDE6}">
      <dsp:nvSpPr>
        <dsp:cNvPr id="0" name=""/>
        <dsp:cNvSpPr/>
      </dsp:nvSpPr>
      <dsp:spPr>
        <a:xfrm>
          <a:off x="3139433" y="249695"/>
          <a:ext cx="1389390" cy="746984"/>
        </a:xfrm>
        <a:prstGeom prst="rect">
          <a:avLst/>
        </a:prstGeom>
        <a:noFill/>
        <a:ln>
          <a:noFill/>
        </a:ln>
        <a:effectLst/>
      </dsp:spPr>
      <dsp:style>
        <a:lnRef idx="0">
          <a:scrgbClr r="0" g="0" b="0"/>
        </a:lnRef>
        <a:fillRef idx="0">
          <a:scrgbClr r="0" g="0" b="0"/>
        </a:fillRef>
        <a:effectRef idx="0">
          <a:scrgbClr r="0" g="0" b="0"/>
        </a:effectRef>
        <a:fontRef idx="minor"/>
      </dsp:style>
    </dsp:sp>
    <dsp:sp modelId="{F8D81C9F-3774-442F-B408-BCE3838DC472}">
      <dsp:nvSpPr>
        <dsp:cNvPr id="0" name=""/>
        <dsp:cNvSpPr/>
      </dsp:nvSpPr>
      <dsp:spPr>
        <a:xfrm rot="5400000">
          <a:off x="772738" y="81624"/>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Weer</a:t>
          </a:r>
          <a:endParaRPr lang="en-US" sz="1200" kern="1200" dirty="0"/>
        </a:p>
        <a:p>
          <a:pPr marL="0" lvl="0" indent="0" algn="ctr" defTabSz="533400">
            <a:lnSpc>
              <a:spcPct val="90000"/>
            </a:lnSpc>
            <a:spcBef>
              <a:spcPct val="0"/>
            </a:spcBef>
            <a:spcAft>
              <a:spcPct val="35000"/>
            </a:spcAft>
            <a:buNone/>
          </a:pPr>
          <a:r>
            <a:rPr lang="en-US" sz="1200" kern="1200" dirty="0" err="1"/>
            <a:t>Klimaat</a:t>
          </a:r>
          <a:endParaRPr lang="en-US" sz="1200" kern="1200" dirty="0"/>
        </a:p>
      </dsp:txBody>
      <dsp:txXfrm rot="-5400000">
        <a:off x="1022448" y="194709"/>
        <a:ext cx="745552" cy="856957"/>
      </dsp:txXfrm>
    </dsp:sp>
    <dsp:sp modelId="{BFFCE49D-3374-48B7-827A-B589082C519A}">
      <dsp:nvSpPr>
        <dsp:cNvPr id="0" name=""/>
        <dsp:cNvSpPr/>
      </dsp:nvSpPr>
      <dsp:spPr>
        <a:xfrm rot="5400000">
          <a:off x="1355386" y="1138358"/>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Tracking</a:t>
          </a:r>
        </a:p>
        <a:p>
          <a:pPr marL="0" lvl="0" indent="0" algn="ctr" defTabSz="533400">
            <a:lnSpc>
              <a:spcPct val="90000"/>
            </a:lnSpc>
            <a:spcBef>
              <a:spcPct val="0"/>
            </a:spcBef>
            <a:spcAft>
              <a:spcPct val="35000"/>
            </a:spcAft>
            <a:buNone/>
          </a:pPr>
          <a:r>
            <a:rPr lang="en-US" sz="1200" kern="1200" dirty="0" err="1"/>
            <a:t>Vluchten</a:t>
          </a:r>
          <a:endParaRPr lang="en-US" sz="1200" kern="1200" dirty="0"/>
        </a:p>
        <a:p>
          <a:pPr marL="0" lvl="0" indent="0" algn="ctr" defTabSz="533400">
            <a:lnSpc>
              <a:spcPct val="90000"/>
            </a:lnSpc>
            <a:spcBef>
              <a:spcPct val="0"/>
            </a:spcBef>
            <a:spcAft>
              <a:spcPct val="35000"/>
            </a:spcAft>
            <a:buNone/>
          </a:pPr>
          <a:r>
            <a:rPr lang="en-US" sz="1200" kern="1200" dirty="0"/>
            <a:t>(live)</a:t>
          </a:r>
        </a:p>
      </dsp:txBody>
      <dsp:txXfrm rot="-5400000">
        <a:off x="1605096" y="1251443"/>
        <a:ext cx="745552" cy="856957"/>
      </dsp:txXfrm>
    </dsp:sp>
    <dsp:sp modelId="{04FF608B-B55A-4ACD-88FF-40E3A8D29010}">
      <dsp:nvSpPr>
        <dsp:cNvPr id="0" name=""/>
        <dsp:cNvSpPr/>
      </dsp:nvSpPr>
      <dsp:spPr>
        <a:xfrm>
          <a:off x="46919" y="1306429"/>
          <a:ext cx="1344571" cy="746984"/>
        </a:xfrm>
        <a:prstGeom prst="rect">
          <a:avLst/>
        </a:prstGeom>
        <a:noFill/>
        <a:ln>
          <a:noFill/>
        </a:ln>
        <a:effectLst/>
      </dsp:spPr>
      <dsp:style>
        <a:lnRef idx="0">
          <a:scrgbClr r="0" g="0" b="0"/>
        </a:lnRef>
        <a:fillRef idx="0">
          <a:scrgbClr r="0" g="0" b="0"/>
        </a:fillRef>
        <a:effectRef idx="0">
          <a:scrgbClr r="0" g="0" b="0"/>
        </a:effectRef>
        <a:fontRef idx="minor"/>
      </dsp:style>
    </dsp:sp>
    <dsp:sp modelId="{E249726F-9718-4A7E-A7A8-BE9B4114CB86}">
      <dsp:nvSpPr>
        <dsp:cNvPr id="0" name=""/>
        <dsp:cNvSpPr/>
      </dsp:nvSpPr>
      <dsp:spPr>
        <a:xfrm rot="5400000">
          <a:off x="2525163" y="1138358"/>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Nieuws</a:t>
          </a:r>
          <a:endParaRPr lang="en-US" sz="1200" kern="1200" dirty="0"/>
        </a:p>
      </dsp:txBody>
      <dsp:txXfrm rot="-5400000">
        <a:off x="2774873" y="1251443"/>
        <a:ext cx="745552" cy="856957"/>
      </dsp:txXfrm>
    </dsp:sp>
    <dsp:sp modelId="{87F48BDE-007C-446A-A2A5-5C203B8FBCE4}">
      <dsp:nvSpPr>
        <dsp:cNvPr id="0" name=""/>
        <dsp:cNvSpPr/>
      </dsp:nvSpPr>
      <dsp:spPr>
        <a:xfrm rot="5400000">
          <a:off x="1942515" y="2195091"/>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Tijd</a:t>
          </a:r>
          <a:r>
            <a:rPr lang="en-US" sz="1200" kern="1200" dirty="0"/>
            <a:t>  </a:t>
          </a:r>
        </a:p>
      </dsp:txBody>
      <dsp:txXfrm rot="-5400000">
        <a:off x="2192225" y="2308176"/>
        <a:ext cx="745552" cy="856957"/>
      </dsp:txXfrm>
    </dsp:sp>
    <dsp:sp modelId="{3B02DE20-533C-44AB-9C08-734247081640}">
      <dsp:nvSpPr>
        <dsp:cNvPr id="0" name=""/>
        <dsp:cNvSpPr/>
      </dsp:nvSpPr>
      <dsp:spPr>
        <a:xfrm>
          <a:off x="3139433" y="2363162"/>
          <a:ext cx="1389390" cy="746984"/>
        </a:xfrm>
        <a:prstGeom prst="rect">
          <a:avLst/>
        </a:prstGeom>
        <a:noFill/>
        <a:ln>
          <a:noFill/>
        </a:ln>
        <a:effectLst/>
      </dsp:spPr>
      <dsp:style>
        <a:lnRef idx="0">
          <a:scrgbClr r="0" g="0" b="0"/>
        </a:lnRef>
        <a:fillRef idx="0">
          <a:scrgbClr r="0" g="0" b="0"/>
        </a:fillRef>
        <a:effectRef idx="0">
          <a:scrgbClr r="0" g="0" b="0"/>
        </a:effectRef>
        <a:fontRef idx="minor"/>
      </dsp:style>
    </dsp:sp>
    <dsp:sp modelId="{880B2DF6-E596-47C0-972A-7038EABF298C}">
      <dsp:nvSpPr>
        <dsp:cNvPr id="0" name=""/>
        <dsp:cNvSpPr/>
      </dsp:nvSpPr>
      <dsp:spPr>
        <a:xfrm rot="5400000">
          <a:off x="747826" y="2195792"/>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Community</a:t>
          </a:r>
        </a:p>
        <a:p>
          <a:pPr marL="0" lvl="0" indent="0" algn="ctr" defTabSz="533400">
            <a:lnSpc>
              <a:spcPct val="90000"/>
            </a:lnSpc>
            <a:spcBef>
              <a:spcPct val="0"/>
            </a:spcBef>
            <a:spcAft>
              <a:spcPct val="35000"/>
            </a:spcAft>
            <a:buNone/>
          </a:pPr>
          <a:r>
            <a:rPr lang="en-US" sz="1200" kern="1200" dirty="0" err="1"/>
            <a:t>portaal</a:t>
          </a:r>
          <a:endParaRPr lang="en-US" sz="1200" kern="1200" dirty="0"/>
        </a:p>
      </dsp:txBody>
      <dsp:txXfrm rot="-5400000">
        <a:off x="997536" y="2308877"/>
        <a:ext cx="745552" cy="8569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9DFCB-D5DD-4489-837C-BFBBF7BE02FC}">
      <dsp:nvSpPr>
        <dsp:cNvPr id="0" name=""/>
        <dsp:cNvSpPr/>
      </dsp:nvSpPr>
      <dsp:spPr>
        <a:xfrm rot="5400000">
          <a:off x="1942515" y="81624"/>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Aantal</a:t>
          </a:r>
          <a:endParaRPr lang="en-US" sz="1200" kern="1200" dirty="0"/>
        </a:p>
        <a:p>
          <a:pPr marL="0" lvl="0" indent="0" algn="ctr" defTabSz="533400">
            <a:lnSpc>
              <a:spcPct val="90000"/>
            </a:lnSpc>
            <a:spcBef>
              <a:spcPct val="0"/>
            </a:spcBef>
            <a:spcAft>
              <a:spcPct val="35000"/>
            </a:spcAft>
            <a:buNone/>
          </a:pPr>
          <a:r>
            <a:rPr lang="en-US" sz="1200" kern="1200" dirty="0" err="1"/>
            <a:t>Vluchten</a:t>
          </a:r>
          <a:r>
            <a:rPr lang="en-US" sz="1200" kern="1200" dirty="0"/>
            <a:t>/ </a:t>
          </a:r>
          <a:r>
            <a:rPr lang="en-US" sz="1200" kern="1200" dirty="0" err="1"/>
            <a:t>landingen</a:t>
          </a:r>
          <a:endParaRPr lang="en-US" sz="1200" kern="1200" dirty="0"/>
        </a:p>
      </dsp:txBody>
      <dsp:txXfrm rot="-5400000">
        <a:off x="2192225" y="194709"/>
        <a:ext cx="745552" cy="856957"/>
      </dsp:txXfrm>
    </dsp:sp>
    <dsp:sp modelId="{75A10234-DAF8-4DE7-A2D3-26648FA5EDE6}">
      <dsp:nvSpPr>
        <dsp:cNvPr id="0" name=""/>
        <dsp:cNvSpPr/>
      </dsp:nvSpPr>
      <dsp:spPr>
        <a:xfrm>
          <a:off x="3139433" y="249695"/>
          <a:ext cx="1389390" cy="746984"/>
        </a:xfrm>
        <a:prstGeom prst="rect">
          <a:avLst/>
        </a:prstGeom>
        <a:noFill/>
        <a:ln>
          <a:noFill/>
        </a:ln>
        <a:effectLst/>
      </dsp:spPr>
      <dsp:style>
        <a:lnRef idx="0">
          <a:scrgbClr r="0" g="0" b="0"/>
        </a:lnRef>
        <a:fillRef idx="0">
          <a:scrgbClr r="0" g="0" b="0"/>
        </a:fillRef>
        <a:effectRef idx="0">
          <a:scrgbClr r="0" g="0" b="0"/>
        </a:effectRef>
        <a:fontRef idx="minor"/>
      </dsp:style>
    </dsp:sp>
    <dsp:sp modelId="{F8D81C9F-3774-442F-B408-BCE3838DC472}">
      <dsp:nvSpPr>
        <dsp:cNvPr id="0" name=""/>
        <dsp:cNvSpPr/>
      </dsp:nvSpPr>
      <dsp:spPr>
        <a:xfrm rot="5400000">
          <a:off x="772738" y="81624"/>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Piekbelasting</a:t>
          </a:r>
          <a:endParaRPr lang="en-US" sz="1200" kern="1200" dirty="0"/>
        </a:p>
      </dsp:txBody>
      <dsp:txXfrm rot="-5400000">
        <a:off x="1022448" y="194709"/>
        <a:ext cx="745552" cy="856957"/>
      </dsp:txXfrm>
    </dsp:sp>
    <dsp:sp modelId="{BFFCE49D-3374-48B7-827A-B589082C519A}">
      <dsp:nvSpPr>
        <dsp:cNvPr id="0" name=""/>
        <dsp:cNvSpPr/>
      </dsp:nvSpPr>
      <dsp:spPr>
        <a:xfrm rot="5400000">
          <a:off x="1355386" y="1138358"/>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Hoe </a:t>
          </a:r>
          <a:r>
            <a:rPr lang="en-US" sz="1200" kern="1200" dirty="0" err="1"/>
            <a:t>werkt</a:t>
          </a:r>
          <a:r>
            <a:rPr lang="en-US" sz="1200" kern="1200" dirty="0"/>
            <a:t> </a:t>
          </a:r>
          <a:r>
            <a:rPr lang="en-US" sz="1200" kern="1200" dirty="0" err="1"/>
            <a:t>meten</a:t>
          </a:r>
          <a:r>
            <a:rPr lang="en-US" sz="1200" kern="1200" dirty="0"/>
            <a:t> </a:t>
          </a:r>
        </a:p>
      </dsp:txBody>
      <dsp:txXfrm rot="-5400000">
        <a:off x="1605096" y="1251443"/>
        <a:ext cx="745552" cy="856957"/>
      </dsp:txXfrm>
    </dsp:sp>
    <dsp:sp modelId="{04FF608B-B55A-4ACD-88FF-40E3A8D29010}">
      <dsp:nvSpPr>
        <dsp:cNvPr id="0" name=""/>
        <dsp:cNvSpPr/>
      </dsp:nvSpPr>
      <dsp:spPr>
        <a:xfrm>
          <a:off x="46919" y="1306429"/>
          <a:ext cx="1344571" cy="746984"/>
        </a:xfrm>
        <a:prstGeom prst="rect">
          <a:avLst/>
        </a:prstGeom>
        <a:noFill/>
        <a:ln>
          <a:noFill/>
        </a:ln>
        <a:effectLst/>
      </dsp:spPr>
      <dsp:style>
        <a:lnRef idx="0">
          <a:scrgbClr r="0" g="0" b="0"/>
        </a:lnRef>
        <a:fillRef idx="0">
          <a:scrgbClr r="0" g="0" b="0"/>
        </a:fillRef>
        <a:effectRef idx="0">
          <a:scrgbClr r="0" g="0" b="0"/>
        </a:effectRef>
        <a:fontRef idx="minor"/>
      </dsp:style>
    </dsp:sp>
    <dsp:sp modelId="{E249726F-9718-4A7E-A7A8-BE9B4114CB86}">
      <dsp:nvSpPr>
        <dsp:cNvPr id="0" name=""/>
        <dsp:cNvSpPr/>
      </dsp:nvSpPr>
      <dsp:spPr>
        <a:xfrm rot="5400000">
          <a:off x="2525163" y="1138358"/>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Pakket</a:t>
          </a:r>
          <a:r>
            <a:rPr lang="en-US" sz="1200" kern="1200" dirty="0"/>
            <a:t> </a:t>
          </a:r>
          <a:r>
            <a:rPr lang="en-US" sz="1200" kern="1200" dirty="0" err="1"/>
            <a:t>gemeenten</a:t>
          </a:r>
          <a:endParaRPr lang="en-US" sz="1200" kern="1200" dirty="0"/>
        </a:p>
      </dsp:txBody>
      <dsp:txXfrm rot="-5400000">
        <a:off x="2774873" y="1251443"/>
        <a:ext cx="745552" cy="856957"/>
      </dsp:txXfrm>
    </dsp:sp>
    <dsp:sp modelId="{87F48BDE-007C-446A-A2A5-5C203B8FBCE4}">
      <dsp:nvSpPr>
        <dsp:cNvPr id="0" name=""/>
        <dsp:cNvSpPr/>
      </dsp:nvSpPr>
      <dsp:spPr>
        <a:xfrm rot="5400000">
          <a:off x="1942515" y="2195091"/>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Meetlocatie</a:t>
          </a:r>
          <a:endParaRPr lang="en-US" sz="1200" kern="1200" dirty="0"/>
        </a:p>
        <a:p>
          <a:pPr marL="0" lvl="0" indent="0" algn="ctr" defTabSz="533400">
            <a:lnSpc>
              <a:spcPct val="90000"/>
            </a:lnSpc>
            <a:spcBef>
              <a:spcPct val="0"/>
            </a:spcBef>
            <a:spcAft>
              <a:spcPct val="35000"/>
            </a:spcAft>
            <a:buNone/>
          </a:pPr>
          <a:r>
            <a:rPr lang="en-US" sz="1200" kern="1200" dirty="0" err="1"/>
            <a:t>Gegevens</a:t>
          </a:r>
          <a:r>
            <a:rPr lang="en-US" sz="1200" kern="1200" dirty="0"/>
            <a:t> (live) DB/s</a:t>
          </a:r>
        </a:p>
      </dsp:txBody>
      <dsp:txXfrm rot="-5400000">
        <a:off x="2192225" y="2308176"/>
        <a:ext cx="745552" cy="856957"/>
      </dsp:txXfrm>
    </dsp:sp>
    <dsp:sp modelId="{3B02DE20-533C-44AB-9C08-734247081640}">
      <dsp:nvSpPr>
        <dsp:cNvPr id="0" name=""/>
        <dsp:cNvSpPr/>
      </dsp:nvSpPr>
      <dsp:spPr>
        <a:xfrm>
          <a:off x="3139433" y="2363162"/>
          <a:ext cx="1389390" cy="746984"/>
        </a:xfrm>
        <a:prstGeom prst="rect">
          <a:avLst/>
        </a:prstGeom>
        <a:noFill/>
        <a:ln>
          <a:noFill/>
        </a:ln>
        <a:effectLst/>
      </dsp:spPr>
      <dsp:style>
        <a:lnRef idx="0">
          <a:scrgbClr r="0" g="0" b="0"/>
        </a:lnRef>
        <a:fillRef idx="0">
          <a:scrgbClr r="0" g="0" b="0"/>
        </a:fillRef>
        <a:effectRef idx="0">
          <a:scrgbClr r="0" g="0" b="0"/>
        </a:effectRef>
        <a:fontRef idx="minor"/>
      </dsp:style>
    </dsp:sp>
    <dsp:sp modelId="{880B2DF6-E596-47C0-972A-7038EABF298C}">
      <dsp:nvSpPr>
        <dsp:cNvPr id="0" name=""/>
        <dsp:cNvSpPr/>
      </dsp:nvSpPr>
      <dsp:spPr>
        <a:xfrm rot="5400000">
          <a:off x="772738" y="2195091"/>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Zoekfilter</a:t>
          </a:r>
          <a:endParaRPr lang="en-US" sz="1200" kern="1200" dirty="0"/>
        </a:p>
        <a:p>
          <a:pPr marL="0" lvl="0" indent="0" algn="ctr" defTabSz="533400">
            <a:lnSpc>
              <a:spcPct val="90000"/>
            </a:lnSpc>
            <a:spcBef>
              <a:spcPct val="0"/>
            </a:spcBef>
            <a:spcAft>
              <a:spcPct val="35000"/>
            </a:spcAft>
            <a:buNone/>
          </a:pPr>
          <a:r>
            <a:rPr lang="en-US" sz="1200" kern="1200" dirty="0" err="1"/>
            <a:t>Locatie</a:t>
          </a:r>
          <a:r>
            <a:rPr lang="en-US" sz="1200" kern="1200" dirty="0"/>
            <a:t> / </a:t>
          </a:r>
          <a:r>
            <a:rPr lang="en-US" sz="1200" kern="1200" dirty="0" err="1"/>
            <a:t>tijd</a:t>
          </a:r>
          <a:endParaRPr lang="en-US" sz="1200" kern="1200" dirty="0"/>
        </a:p>
      </dsp:txBody>
      <dsp:txXfrm rot="-5400000">
        <a:off x="1022448" y="2308176"/>
        <a:ext cx="745552" cy="85695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9DFCB-D5DD-4489-837C-BFBBF7BE02FC}">
      <dsp:nvSpPr>
        <dsp:cNvPr id="0" name=""/>
        <dsp:cNvSpPr/>
      </dsp:nvSpPr>
      <dsp:spPr>
        <a:xfrm rot="5400000">
          <a:off x="1942515" y="81624"/>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Verdeling</a:t>
          </a:r>
          <a:r>
            <a:rPr lang="en-US" sz="1200" kern="1200" dirty="0"/>
            <a:t> start-</a:t>
          </a:r>
          <a:r>
            <a:rPr lang="en-US" sz="1200" kern="1200" dirty="0" err="1"/>
            <a:t>landen</a:t>
          </a:r>
          <a:endParaRPr lang="en-US" sz="1200" kern="1200" dirty="0"/>
        </a:p>
      </dsp:txBody>
      <dsp:txXfrm rot="-5400000">
        <a:off x="2192225" y="194709"/>
        <a:ext cx="745552" cy="856957"/>
      </dsp:txXfrm>
    </dsp:sp>
    <dsp:sp modelId="{75A10234-DAF8-4DE7-A2D3-26648FA5EDE6}">
      <dsp:nvSpPr>
        <dsp:cNvPr id="0" name=""/>
        <dsp:cNvSpPr/>
      </dsp:nvSpPr>
      <dsp:spPr>
        <a:xfrm>
          <a:off x="3139433" y="249695"/>
          <a:ext cx="1389390" cy="746984"/>
        </a:xfrm>
        <a:prstGeom prst="rect">
          <a:avLst/>
        </a:prstGeom>
        <a:noFill/>
        <a:ln>
          <a:noFill/>
        </a:ln>
        <a:effectLst/>
      </dsp:spPr>
      <dsp:style>
        <a:lnRef idx="0">
          <a:scrgbClr r="0" g="0" b="0"/>
        </a:lnRef>
        <a:fillRef idx="0">
          <a:scrgbClr r="0" g="0" b="0"/>
        </a:fillRef>
        <a:effectRef idx="0">
          <a:scrgbClr r="0" g="0" b="0"/>
        </a:effectRef>
        <a:fontRef idx="minor"/>
      </dsp:style>
    </dsp:sp>
    <dsp:sp modelId="{F8D81C9F-3774-442F-B408-BCE3838DC472}">
      <dsp:nvSpPr>
        <dsp:cNvPr id="0" name=""/>
        <dsp:cNvSpPr/>
      </dsp:nvSpPr>
      <dsp:spPr>
        <a:xfrm rot="5400000">
          <a:off x="772738" y="81624"/>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Meldingen</a:t>
          </a:r>
          <a:r>
            <a:rPr lang="en-US" sz="1200" kern="1200" dirty="0"/>
            <a:t> p/u – p/d – p/w</a:t>
          </a:r>
        </a:p>
      </dsp:txBody>
      <dsp:txXfrm rot="-5400000">
        <a:off x="1022448" y="194709"/>
        <a:ext cx="745552" cy="856957"/>
      </dsp:txXfrm>
    </dsp:sp>
    <dsp:sp modelId="{BFFCE49D-3374-48B7-827A-B589082C519A}">
      <dsp:nvSpPr>
        <dsp:cNvPr id="0" name=""/>
        <dsp:cNvSpPr/>
      </dsp:nvSpPr>
      <dsp:spPr>
        <a:xfrm rot="5400000">
          <a:off x="1355386" y="1138358"/>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Hoe </a:t>
          </a:r>
          <a:r>
            <a:rPr lang="en-US" sz="1200" kern="1200" dirty="0" err="1"/>
            <a:t>werkt</a:t>
          </a:r>
          <a:r>
            <a:rPr lang="en-US" sz="1200" kern="1200" dirty="0"/>
            <a:t> </a:t>
          </a:r>
          <a:r>
            <a:rPr lang="en-US" sz="1200" kern="1200" dirty="0" err="1"/>
            <a:t>meten</a:t>
          </a:r>
          <a:r>
            <a:rPr lang="en-US" sz="1200" kern="1200" dirty="0"/>
            <a:t> </a:t>
          </a:r>
        </a:p>
      </dsp:txBody>
      <dsp:txXfrm rot="-5400000">
        <a:off x="1605096" y="1251443"/>
        <a:ext cx="745552" cy="856957"/>
      </dsp:txXfrm>
    </dsp:sp>
    <dsp:sp modelId="{04FF608B-B55A-4ACD-88FF-40E3A8D29010}">
      <dsp:nvSpPr>
        <dsp:cNvPr id="0" name=""/>
        <dsp:cNvSpPr/>
      </dsp:nvSpPr>
      <dsp:spPr>
        <a:xfrm>
          <a:off x="46919" y="1306429"/>
          <a:ext cx="1344571" cy="746984"/>
        </a:xfrm>
        <a:prstGeom prst="rect">
          <a:avLst/>
        </a:prstGeom>
        <a:noFill/>
        <a:ln>
          <a:noFill/>
        </a:ln>
        <a:effectLst/>
      </dsp:spPr>
      <dsp:style>
        <a:lnRef idx="0">
          <a:scrgbClr r="0" g="0" b="0"/>
        </a:lnRef>
        <a:fillRef idx="0">
          <a:scrgbClr r="0" g="0" b="0"/>
        </a:fillRef>
        <a:effectRef idx="0">
          <a:scrgbClr r="0" g="0" b="0"/>
        </a:effectRef>
        <a:fontRef idx="minor"/>
      </dsp:style>
    </dsp:sp>
    <dsp:sp modelId="{E249726F-9718-4A7E-A7A8-BE9B4114CB86}">
      <dsp:nvSpPr>
        <dsp:cNvPr id="0" name=""/>
        <dsp:cNvSpPr/>
      </dsp:nvSpPr>
      <dsp:spPr>
        <a:xfrm rot="5400000">
          <a:off x="2525163" y="1138358"/>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Pakket</a:t>
          </a:r>
          <a:r>
            <a:rPr lang="en-US" sz="1200" kern="1200" dirty="0"/>
            <a:t> </a:t>
          </a:r>
          <a:r>
            <a:rPr lang="en-US" sz="1200" kern="1200" dirty="0" err="1"/>
            <a:t>gemeenten</a:t>
          </a:r>
          <a:endParaRPr lang="en-US" sz="1200" kern="1200" dirty="0"/>
        </a:p>
      </dsp:txBody>
      <dsp:txXfrm rot="-5400000">
        <a:off x="2774873" y="1251443"/>
        <a:ext cx="745552" cy="856957"/>
      </dsp:txXfrm>
    </dsp:sp>
    <dsp:sp modelId="{87F48BDE-007C-446A-A2A5-5C203B8FBCE4}">
      <dsp:nvSpPr>
        <dsp:cNvPr id="0" name=""/>
        <dsp:cNvSpPr/>
      </dsp:nvSpPr>
      <dsp:spPr>
        <a:xfrm rot="5400000">
          <a:off x="1942515" y="2195091"/>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Meetlocatie</a:t>
          </a:r>
          <a:endParaRPr lang="en-US" sz="1200" kern="1200" dirty="0"/>
        </a:p>
        <a:p>
          <a:pPr marL="0" lvl="0" indent="0" algn="ctr" defTabSz="533400">
            <a:lnSpc>
              <a:spcPct val="90000"/>
            </a:lnSpc>
            <a:spcBef>
              <a:spcPct val="0"/>
            </a:spcBef>
            <a:spcAft>
              <a:spcPct val="35000"/>
            </a:spcAft>
            <a:buNone/>
          </a:pPr>
          <a:r>
            <a:rPr lang="en-US" sz="1200" kern="1200" dirty="0" err="1"/>
            <a:t>Gegevens</a:t>
          </a:r>
          <a:r>
            <a:rPr lang="en-US" sz="1200" kern="1200" dirty="0"/>
            <a:t> (live) DB/s</a:t>
          </a:r>
        </a:p>
      </dsp:txBody>
      <dsp:txXfrm rot="-5400000">
        <a:off x="2192225" y="2308176"/>
        <a:ext cx="745552" cy="856957"/>
      </dsp:txXfrm>
    </dsp:sp>
    <dsp:sp modelId="{3B02DE20-533C-44AB-9C08-734247081640}">
      <dsp:nvSpPr>
        <dsp:cNvPr id="0" name=""/>
        <dsp:cNvSpPr/>
      </dsp:nvSpPr>
      <dsp:spPr>
        <a:xfrm>
          <a:off x="3139433" y="2363162"/>
          <a:ext cx="1389390" cy="746984"/>
        </a:xfrm>
        <a:prstGeom prst="rect">
          <a:avLst/>
        </a:prstGeom>
        <a:noFill/>
        <a:ln>
          <a:noFill/>
        </a:ln>
        <a:effectLst/>
      </dsp:spPr>
      <dsp:style>
        <a:lnRef idx="0">
          <a:scrgbClr r="0" g="0" b="0"/>
        </a:lnRef>
        <a:fillRef idx="0">
          <a:scrgbClr r="0" g="0" b="0"/>
        </a:fillRef>
        <a:effectRef idx="0">
          <a:scrgbClr r="0" g="0" b="0"/>
        </a:effectRef>
        <a:fontRef idx="minor"/>
      </dsp:style>
    </dsp:sp>
    <dsp:sp modelId="{880B2DF6-E596-47C0-972A-7038EABF298C}">
      <dsp:nvSpPr>
        <dsp:cNvPr id="0" name=""/>
        <dsp:cNvSpPr/>
      </dsp:nvSpPr>
      <dsp:spPr>
        <a:xfrm rot="5400000">
          <a:off x="772738" y="2195091"/>
          <a:ext cx="1244973" cy="10831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Zoekfilter</a:t>
          </a:r>
          <a:endParaRPr lang="en-US" sz="1200" kern="1200" dirty="0"/>
        </a:p>
        <a:p>
          <a:pPr marL="0" lvl="0" indent="0" algn="ctr" defTabSz="533400">
            <a:lnSpc>
              <a:spcPct val="90000"/>
            </a:lnSpc>
            <a:spcBef>
              <a:spcPct val="0"/>
            </a:spcBef>
            <a:spcAft>
              <a:spcPct val="35000"/>
            </a:spcAft>
            <a:buNone/>
          </a:pPr>
          <a:r>
            <a:rPr lang="en-US" sz="1200" kern="1200" dirty="0" err="1"/>
            <a:t>Locatie</a:t>
          </a:r>
          <a:r>
            <a:rPr lang="en-US" sz="1200" kern="1200" dirty="0"/>
            <a:t> / </a:t>
          </a:r>
          <a:r>
            <a:rPr lang="en-US" sz="1200" kern="1200" dirty="0" err="1"/>
            <a:t>tijd</a:t>
          </a:r>
          <a:endParaRPr lang="en-US" sz="1200" kern="1200" dirty="0"/>
        </a:p>
      </dsp:txBody>
      <dsp:txXfrm rot="-5400000">
        <a:off x="1022448" y="2308176"/>
        <a:ext cx="745552" cy="85695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177E1-0BDC-46D0-A003-AC47755B2413}" type="datetimeFigureOut">
              <a:rPr lang="nl-NL" smtClean="0"/>
              <a:t>13-3-2024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86F92E-FAAD-4349-BC1A-35DA482B7BE1}" type="slidenum">
              <a:rPr lang="nl-NL" smtClean="0"/>
              <a:t>‹nr.›</a:t>
            </a:fld>
            <a:endParaRPr lang="nl-NL"/>
          </a:p>
        </p:txBody>
      </p:sp>
    </p:spTree>
    <p:extLst>
      <p:ext uri="{BB962C8B-B14F-4D97-AF65-F5344CB8AC3E}">
        <p14:creationId xmlns:p14="http://schemas.microsoft.com/office/powerpoint/2010/main" val="2767386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Blok Matthijs </a:t>
            </a:r>
          </a:p>
          <a:p>
            <a:endParaRPr lang="en-US" dirty="0"/>
          </a:p>
          <a:p>
            <a:r>
              <a:rPr lang="en-US" b="1" dirty="0" err="1">
                <a:cs typeface="Calibri"/>
              </a:rPr>
              <a:t>Aftrap</a:t>
            </a:r>
            <a:endParaRPr lang="en-US" b="1" dirty="0">
              <a:ea typeface="Calibri"/>
              <a:cs typeface="Calibri"/>
            </a:endParaRPr>
          </a:p>
          <a:p>
            <a:r>
              <a:rPr lang="en-US" dirty="0"/>
              <a:t>- Welkom – </a:t>
            </a:r>
            <a:r>
              <a:rPr lang="en-US" dirty="0" err="1"/>
              <a:t>Bedanken</a:t>
            </a:r>
            <a:r>
              <a:rPr lang="en-US" dirty="0"/>
              <a:t> </a:t>
            </a:r>
            <a:r>
              <a:rPr lang="en-US" dirty="0" err="1"/>
              <a:t>moeite</a:t>
            </a:r>
            <a:r>
              <a:rPr lang="en-US" dirty="0"/>
              <a:t> </a:t>
            </a:r>
            <a:r>
              <a:rPr lang="en-US" dirty="0" err="1"/>
              <a:t>aanwezig</a:t>
            </a:r>
            <a:r>
              <a:rPr lang="en-US" dirty="0"/>
              <a:t> te </a:t>
            </a:r>
            <a:r>
              <a:rPr lang="en-US" dirty="0" err="1"/>
              <a:t>zijn</a:t>
            </a:r>
            <a:r>
              <a:rPr lang="en-US" dirty="0"/>
              <a:t> - </a:t>
            </a:r>
            <a:endParaRPr lang="en-US" dirty="0">
              <a:cs typeface="Calibri"/>
            </a:endParaRPr>
          </a:p>
          <a:p>
            <a:pPr marL="171450" indent="-171450">
              <a:buFont typeface="Calibri"/>
              <a:buChar char="-"/>
            </a:pPr>
            <a:r>
              <a:rPr lang="en-US" dirty="0" err="1">
                <a:cs typeface="Calibri"/>
              </a:rPr>
              <a:t>Weer</a:t>
            </a:r>
            <a:r>
              <a:rPr lang="en-US" dirty="0">
                <a:cs typeface="Calibri"/>
              </a:rPr>
              <a:t> bij de </a:t>
            </a:r>
            <a:r>
              <a:rPr lang="en-US" dirty="0" err="1">
                <a:cs typeface="Calibri"/>
              </a:rPr>
              <a:t>milieudienst</a:t>
            </a:r>
            <a:r>
              <a:rPr lang="en-US" dirty="0">
                <a:cs typeface="Calibri"/>
              </a:rPr>
              <a:t> DCMR </a:t>
            </a:r>
          </a:p>
          <a:p>
            <a:pPr marL="171450" indent="-171450">
              <a:buFont typeface="Calibri"/>
              <a:buChar char="-"/>
            </a:pPr>
            <a:r>
              <a:rPr lang="en-US" dirty="0">
                <a:cs typeface="Calibri"/>
              </a:rPr>
              <a:t>Doel </a:t>
            </a:r>
            <a:r>
              <a:rPr lang="en-US" dirty="0" err="1">
                <a:cs typeface="Calibri"/>
              </a:rPr>
              <a:t>vandaag</a:t>
            </a:r>
            <a:r>
              <a:rPr lang="en-US" dirty="0">
                <a:cs typeface="Calibri"/>
              </a:rPr>
              <a:t>: </a:t>
            </a:r>
            <a:r>
              <a:rPr lang="en-US" dirty="0" err="1">
                <a:cs typeface="Calibri"/>
              </a:rPr>
              <a:t>Samen</a:t>
            </a:r>
            <a:r>
              <a:rPr lang="en-US" dirty="0">
                <a:cs typeface="Calibri"/>
              </a:rPr>
              <a:t> op </a:t>
            </a:r>
            <a:r>
              <a:rPr lang="en-US" dirty="0" err="1">
                <a:cs typeface="Calibri"/>
              </a:rPr>
              <a:t>hoofdlijnen</a:t>
            </a:r>
            <a:r>
              <a:rPr lang="en-US" dirty="0">
                <a:cs typeface="Calibri"/>
              </a:rPr>
              <a:t> </a:t>
            </a:r>
            <a:r>
              <a:rPr lang="en-US" dirty="0" err="1">
                <a:cs typeface="Calibri"/>
              </a:rPr>
              <a:t>bepalen</a:t>
            </a:r>
            <a:r>
              <a:rPr lang="en-US" dirty="0">
                <a:cs typeface="Calibri"/>
              </a:rPr>
              <a:t> </a:t>
            </a:r>
            <a:r>
              <a:rPr lang="en-US" dirty="0" err="1">
                <a:cs typeface="Calibri"/>
              </a:rPr>
              <a:t>waar</a:t>
            </a:r>
            <a:r>
              <a:rPr lang="en-US" dirty="0">
                <a:cs typeface="Calibri"/>
              </a:rPr>
              <a:t> welk type </a:t>
            </a:r>
            <a:r>
              <a:rPr lang="en-US" dirty="0" err="1">
                <a:cs typeface="Calibri"/>
              </a:rPr>
              <a:t>meetapparatuur</a:t>
            </a:r>
            <a:r>
              <a:rPr lang="en-US" dirty="0">
                <a:cs typeface="Calibri"/>
              </a:rPr>
              <a:t> </a:t>
            </a:r>
            <a:r>
              <a:rPr lang="en-US" dirty="0" err="1">
                <a:cs typeface="Calibri"/>
              </a:rPr>
              <a:t>geplaatst</a:t>
            </a:r>
            <a:r>
              <a:rPr lang="en-US" dirty="0">
                <a:cs typeface="Calibri"/>
              </a:rPr>
              <a:t> </a:t>
            </a:r>
            <a:r>
              <a:rPr lang="en-US" dirty="0" err="1">
                <a:cs typeface="Calibri"/>
              </a:rPr>
              <a:t>moet</a:t>
            </a:r>
            <a:r>
              <a:rPr lang="en-US" dirty="0">
                <a:cs typeface="Calibri"/>
              </a:rPr>
              <a:t> </a:t>
            </a:r>
            <a:r>
              <a:rPr lang="en-US" dirty="0" err="1">
                <a:cs typeface="Calibri"/>
              </a:rPr>
              <a:t>worden</a:t>
            </a:r>
            <a:r>
              <a:rPr lang="en-US" dirty="0">
                <a:cs typeface="Calibri"/>
              </a:rPr>
              <a:t>. </a:t>
            </a:r>
          </a:p>
          <a:p>
            <a:pPr marL="171450" indent="-171450">
              <a:buFont typeface="Calibri"/>
              <a:buChar char="-"/>
            </a:pPr>
            <a:r>
              <a:rPr lang="en-US" dirty="0" err="1">
                <a:cs typeface="Calibri"/>
              </a:rPr>
              <a:t>Vandaag</a:t>
            </a:r>
            <a:r>
              <a:rPr lang="en-US" dirty="0">
                <a:cs typeface="Calibri"/>
              </a:rPr>
              <a:t> </a:t>
            </a:r>
            <a:r>
              <a:rPr lang="en-US" dirty="0" err="1">
                <a:cs typeface="Calibri"/>
              </a:rPr>
              <a:t>vervul</a:t>
            </a:r>
            <a:r>
              <a:rPr lang="en-US" dirty="0">
                <a:cs typeface="Calibri"/>
              </a:rPr>
              <a:t> </a:t>
            </a:r>
            <a:r>
              <a:rPr lang="en-US" dirty="0" err="1">
                <a:cs typeface="Calibri"/>
              </a:rPr>
              <a:t>ik</a:t>
            </a:r>
            <a:r>
              <a:rPr lang="en-US" dirty="0">
                <a:cs typeface="Calibri"/>
              </a:rPr>
              <a:t>, Matthijs Koop </a:t>
            </a:r>
            <a:r>
              <a:rPr lang="en-US" dirty="0" err="1">
                <a:cs typeface="Calibri"/>
              </a:rPr>
              <a:t>samen</a:t>
            </a:r>
            <a:r>
              <a:rPr lang="en-US" dirty="0">
                <a:cs typeface="Calibri"/>
              </a:rPr>
              <a:t> met </a:t>
            </a:r>
            <a:r>
              <a:rPr lang="en-US" dirty="0" err="1">
                <a:cs typeface="Calibri"/>
              </a:rPr>
              <a:t>mijn</a:t>
            </a:r>
            <a:r>
              <a:rPr lang="en-US" dirty="0">
                <a:cs typeface="Calibri"/>
              </a:rPr>
              <a:t> college Roel van de Loo de </a:t>
            </a:r>
            <a:r>
              <a:rPr lang="en-US" dirty="0" err="1">
                <a:cs typeface="Calibri"/>
              </a:rPr>
              <a:t>rol</a:t>
            </a:r>
            <a:r>
              <a:rPr lang="en-US" dirty="0">
                <a:cs typeface="Calibri"/>
              </a:rPr>
              <a:t> van </a:t>
            </a:r>
            <a:r>
              <a:rPr lang="en-US" dirty="0" err="1">
                <a:cs typeface="Calibri"/>
              </a:rPr>
              <a:t>gespreksleider</a:t>
            </a:r>
            <a:r>
              <a:rPr lang="en-US" dirty="0">
                <a:cs typeface="Calibri"/>
              </a:rPr>
              <a:t> </a:t>
            </a:r>
            <a:endParaRPr lang="en-US" dirty="0">
              <a:ea typeface="Calibri"/>
              <a:cs typeface="Calibri"/>
            </a:endParaRPr>
          </a:p>
          <a:p>
            <a:pPr marL="171450" indent="-171450">
              <a:buFont typeface="Calibri"/>
              <a:buChar char="-"/>
            </a:pPr>
            <a:r>
              <a:rPr lang="en-US" dirty="0" err="1">
                <a:cs typeface="Calibri"/>
              </a:rPr>
              <a:t>Vanuit</a:t>
            </a:r>
            <a:r>
              <a:rPr lang="en-US" dirty="0">
                <a:cs typeface="Calibri"/>
              </a:rPr>
              <a:t> DCMR </a:t>
            </a:r>
            <a:r>
              <a:rPr lang="en-US" dirty="0" err="1">
                <a:cs typeface="Calibri"/>
              </a:rPr>
              <a:t>zijn</a:t>
            </a:r>
            <a:r>
              <a:rPr lang="en-US" dirty="0">
                <a:cs typeface="Calibri"/>
              </a:rPr>
              <a:t> </a:t>
            </a:r>
            <a:r>
              <a:rPr lang="en-US" dirty="0" err="1">
                <a:cs typeface="Calibri"/>
              </a:rPr>
              <a:t>geluid</a:t>
            </a:r>
            <a:r>
              <a:rPr lang="en-US" dirty="0">
                <a:cs typeface="Calibri"/>
              </a:rPr>
              <a:t> experts Richard Spaan </a:t>
            </a:r>
            <a:r>
              <a:rPr lang="en-US" dirty="0" err="1">
                <a:cs typeface="Calibri"/>
              </a:rPr>
              <a:t>en</a:t>
            </a:r>
            <a:r>
              <a:rPr lang="en-US" dirty="0">
                <a:cs typeface="Calibri"/>
              </a:rPr>
              <a:t> Zohaib </a:t>
            </a:r>
            <a:r>
              <a:rPr lang="en-US" dirty="0" err="1">
                <a:cs typeface="Calibri"/>
              </a:rPr>
              <a:t>aanwezig</a:t>
            </a:r>
            <a:r>
              <a:rPr lang="en-US" dirty="0">
                <a:cs typeface="Calibri"/>
              </a:rPr>
              <a:t>, </a:t>
            </a:r>
            <a:r>
              <a:rPr lang="en-US" dirty="0" err="1">
                <a:cs typeface="Calibri"/>
              </a:rPr>
              <a:t>en</a:t>
            </a:r>
            <a:r>
              <a:rPr lang="en-US" dirty="0">
                <a:cs typeface="Calibri"/>
              </a:rPr>
              <a:t> </a:t>
            </a:r>
            <a:r>
              <a:rPr lang="en-US" dirty="0" err="1">
                <a:cs typeface="Calibri"/>
              </a:rPr>
              <a:t>jullie</a:t>
            </a:r>
            <a:r>
              <a:rPr lang="en-US" dirty="0">
                <a:cs typeface="Calibri"/>
              </a:rPr>
              <a:t> </a:t>
            </a:r>
            <a:r>
              <a:rPr lang="en-US" dirty="0" err="1">
                <a:cs typeface="Calibri"/>
              </a:rPr>
              <a:t>natuurlijk</a:t>
            </a:r>
            <a:r>
              <a:rPr lang="en-US" dirty="0">
                <a:cs typeface="Calibri"/>
              </a:rPr>
              <a:t>, </a:t>
            </a:r>
            <a:r>
              <a:rPr lang="en-US" dirty="0" err="1">
                <a:cs typeface="Calibri"/>
              </a:rPr>
              <a:t>bewoners</a:t>
            </a:r>
            <a:r>
              <a:rPr lang="en-US" dirty="0">
                <a:cs typeface="Calibri"/>
              </a:rPr>
              <a:t> </a:t>
            </a:r>
            <a:r>
              <a:rPr lang="en-US" dirty="0" err="1">
                <a:cs typeface="Calibri"/>
              </a:rPr>
              <a:t>en</a:t>
            </a:r>
            <a:r>
              <a:rPr lang="en-US" dirty="0">
                <a:cs typeface="Calibri"/>
              </a:rPr>
              <a:t> </a:t>
            </a:r>
            <a:r>
              <a:rPr lang="en-US" dirty="0" err="1">
                <a:cs typeface="Calibri"/>
              </a:rPr>
              <a:t>geinteresseerden</a:t>
            </a:r>
            <a:r>
              <a:rPr lang="en-US" dirty="0">
                <a:cs typeface="Calibri"/>
              </a:rPr>
              <a:t> van het </a:t>
            </a:r>
            <a:r>
              <a:rPr lang="en-US" dirty="0" err="1">
                <a:cs typeface="Calibri"/>
              </a:rPr>
              <a:t>bmn</a:t>
            </a:r>
            <a:r>
              <a:rPr lang="en-US" dirty="0">
                <a:cs typeface="Calibri"/>
              </a:rPr>
              <a:t>.</a:t>
            </a:r>
          </a:p>
          <a:p>
            <a:endParaRPr lang="en-US" dirty="0">
              <a:cs typeface="Calibri"/>
            </a:endParaRPr>
          </a:p>
          <a:p>
            <a:r>
              <a:rPr lang="en-US" dirty="0">
                <a:cs typeface="Calibri"/>
              </a:rPr>
              <a:t>Goed, de </a:t>
            </a:r>
            <a:r>
              <a:rPr lang="en-US" dirty="0" err="1">
                <a:cs typeface="Calibri"/>
              </a:rPr>
              <a:t>rol</a:t>
            </a:r>
            <a:r>
              <a:rPr lang="en-US" dirty="0">
                <a:cs typeface="Calibri"/>
              </a:rPr>
              <a:t> van </a:t>
            </a:r>
            <a:r>
              <a:rPr lang="en-US" dirty="0" err="1">
                <a:cs typeface="Calibri"/>
              </a:rPr>
              <a:t>mij</a:t>
            </a:r>
            <a:r>
              <a:rPr lang="en-US" dirty="0">
                <a:cs typeface="Calibri"/>
              </a:rPr>
              <a:t> </a:t>
            </a:r>
            <a:r>
              <a:rPr lang="en-US" dirty="0" err="1">
                <a:cs typeface="Calibri"/>
              </a:rPr>
              <a:t>en</a:t>
            </a:r>
            <a:r>
              <a:rPr lang="en-US" dirty="0">
                <a:cs typeface="Calibri"/>
              </a:rPr>
              <a:t> Roel </a:t>
            </a:r>
            <a:r>
              <a:rPr lang="en-US" dirty="0" err="1">
                <a:cs typeface="Calibri"/>
              </a:rPr>
              <a:t>vanavond</a:t>
            </a:r>
            <a:r>
              <a:rPr lang="en-US" dirty="0">
                <a:cs typeface="Calibri"/>
              </a:rPr>
              <a:t> is om het </a:t>
            </a:r>
            <a:r>
              <a:rPr lang="en-US" dirty="0" err="1">
                <a:cs typeface="Calibri"/>
              </a:rPr>
              <a:t>gesprek</a:t>
            </a:r>
            <a:r>
              <a:rPr lang="en-US" dirty="0">
                <a:cs typeface="Calibri"/>
              </a:rPr>
              <a:t> in </a:t>
            </a:r>
            <a:r>
              <a:rPr lang="en-US" dirty="0" err="1">
                <a:cs typeface="Calibri"/>
              </a:rPr>
              <a:t>banen</a:t>
            </a:r>
            <a:r>
              <a:rPr lang="en-US" dirty="0">
                <a:cs typeface="Calibri"/>
              </a:rPr>
              <a:t> te </a:t>
            </a:r>
            <a:r>
              <a:rPr lang="en-US" dirty="0" err="1">
                <a:cs typeface="Calibri"/>
              </a:rPr>
              <a:t>leiden</a:t>
            </a:r>
            <a:r>
              <a:rPr lang="en-US" dirty="0">
                <a:cs typeface="Calibri"/>
              </a:rPr>
              <a:t> </a:t>
            </a:r>
            <a:r>
              <a:rPr lang="en-US" dirty="0" err="1">
                <a:cs typeface="Calibri"/>
              </a:rPr>
              <a:t>zodat</a:t>
            </a:r>
            <a:r>
              <a:rPr lang="en-US" dirty="0">
                <a:cs typeface="Calibri"/>
              </a:rPr>
              <a:t> het een </a:t>
            </a:r>
            <a:r>
              <a:rPr lang="en-US" dirty="0" err="1">
                <a:cs typeface="Calibri"/>
              </a:rPr>
              <a:t>prettige</a:t>
            </a:r>
            <a:r>
              <a:rPr lang="en-US" dirty="0">
                <a:cs typeface="Calibri"/>
              </a:rPr>
              <a:t> </a:t>
            </a:r>
            <a:r>
              <a:rPr lang="en-US" dirty="0" err="1">
                <a:cs typeface="Calibri"/>
              </a:rPr>
              <a:t>en</a:t>
            </a:r>
            <a:r>
              <a:rPr lang="en-US" dirty="0">
                <a:cs typeface="Calibri"/>
              </a:rPr>
              <a:t> </a:t>
            </a:r>
            <a:r>
              <a:rPr lang="en-US" dirty="0" err="1">
                <a:cs typeface="Calibri"/>
              </a:rPr>
              <a:t>productieve</a:t>
            </a:r>
            <a:r>
              <a:rPr lang="en-US" dirty="0">
                <a:cs typeface="Calibri"/>
              </a:rPr>
              <a:t> avond </a:t>
            </a:r>
            <a:r>
              <a:rPr lang="en-US" dirty="0" err="1">
                <a:cs typeface="Calibri"/>
              </a:rPr>
              <a:t>wordt</a:t>
            </a:r>
            <a:r>
              <a:rPr lang="en-US" dirty="0">
                <a:cs typeface="Calibri"/>
              </a:rPr>
              <a:t>. </a:t>
            </a:r>
            <a:r>
              <a:rPr lang="en-US" dirty="0" err="1">
                <a:cs typeface="Calibri"/>
              </a:rPr>
              <a:t>Verder</a:t>
            </a:r>
            <a:r>
              <a:rPr lang="en-US" dirty="0">
                <a:cs typeface="Calibri"/>
              </a:rPr>
              <a:t> </a:t>
            </a:r>
            <a:r>
              <a:rPr lang="en-US" dirty="0" err="1">
                <a:cs typeface="Calibri"/>
              </a:rPr>
              <a:t>letten</a:t>
            </a:r>
            <a:r>
              <a:rPr lang="en-US" dirty="0">
                <a:cs typeface="Calibri"/>
              </a:rPr>
              <a:t> </a:t>
            </a:r>
          </a:p>
          <a:p>
            <a:r>
              <a:rPr lang="en-US" dirty="0">
                <a:cs typeface="Calibri"/>
              </a:rPr>
              <a:t>We op de </a:t>
            </a:r>
            <a:r>
              <a:rPr lang="en-US" dirty="0" err="1">
                <a:cs typeface="Calibri"/>
              </a:rPr>
              <a:t>tijd</a:t>
            </a:r>
            <a:r>
              <a:rPr lang="en-US" dirty="0">
                <a:cs typeface="Calibri"/>
              </a:rPr>
              <a:t> </a:t>
            </a:r>
            <a:r>
              <a:rPr lang="en-US" dirty="0" err="1">
                <a:cs typeface="Calibri"/>
              </a:rPr>
              <a:t>zodat</a:t>
            </a:r>
            <a:r>
              <a:rPr lang="en-US" dirty="0">
                <a:cs typeface="Calibri"/>
              </a:rPr>
              <a:t> </a:t>
            </a:r>
            <a:r>
              <a:rPr lang="en-US" dirty="0" err="1">
                <a:cs typeface="Calibri"/>
              </a:rPr>
              <a:t>iedereen</a:t>
            </a:r>
            <a:r>
              <a:rPr lang="en-US" dirty="0">
                <a:cs typeface="Calibri"/>
              </a:rPr>
              <a:t> op </a:t>
            </a:r>
            <a:r>
              <a:rPr lang="en-US" dirty="0" err="1">
                <a:cs typeface="Calibri"/>
              </a:rPr>
              <a:t>afgeproken</a:t>
            </a:r>
            <a:r>
              <a:rPr lang="en-US" dirty="0">
                <a:cs typeface="Calibri"/>
              </a:rPr>
              <a:t> </a:t>
            </a:r>
            <a:r>
              <a:rPr lang="en-US" dirty="0" err="1">
                <a:cs typeface="Calibri"/>
              </a:rPr>
              <a:t>tijd</a:t>
            </a:r>
            <a:r>
              <a:rPr lang="en-US" dirty="0">
                <a:cs typeface="Calibri"/>
              </a:rPr>
              <a:t> </a:t>
            </a:r>
            <a:r>
              <a:rPr lang="en-US" dirty="0" err="1">
                <a:cs typeface="Calibri"/>
              </a:rPr>
              <a:t>weer</a:t>
            </a:r>
            <a:r>
              <a:rPr lang="en-US" dirty="0">
                <a:cs typeface="Calibri"/>
              </a:rPr>
              <a:t> naar huis </a:t>
            </a:r>
            <a:r>
              <a:rPr lang="en-US" dirty="0" err="1">
                <a:cs typeface="Calibri"/>
              </a:rPr>
              <a:t>kan.</a:t>
            </a:r>
            <a:r>
              <a:rPr lang="en-US" dirty="0">
                <a:cs typeface="Calibri"/>
              </a:rPr>
              <a:t>  </a:t>
            </a:r>
            <a:endParaRPr lang="en-US" dirty="0">
              <a:ea typeface="Calibri"/>
              <a:cs typeface="Calibri"/>
            </a:endParaRPr>
          </a:p>
          <a:p>
            <a:pPr marL="171450" indent="-171450">
              <a:buFont typeface="Calibri"/>
              <a:buChar char="-"/>
            </a:pPr>
            <a:r>
              <a:rPr lang="en-US" dirty="0" err="1">
                <a:cs typeface="Calibri"/>
              </a:rPr>
              <a:t>Bekende</a:t>
            </a:r>
            <a:r>
              <a:rPr lang="en-US" dirty="0">
                <a:cs typeface="Calibri"/>
              </a:rPr>
              <a:t> </a:t>
            </a:r>
            <a:r>
              <a:rPr lang="en-US" dirty="0" err="1">
                <a:cs typeface="Calibri"/>
              </a:rPr>
              <a:t>gezichten</a:t>
            </a:r>
            <a:r>
              <a:rPr lang="en-US" dirty="0">
                <a:cs typeface="Calibri"/>
              </a:rPr>
              <a:t>? Dan door – </a:t>
            </a:r>
            <a:r>
              <a:rPr lang="en-US" dirty="0" err="1">
                <a:cs typeface="Calibri"/>
              </a:rPr>
              <a:t>anders</a:t>
            </a:r>
            <a:r>
              <a:rPr lang="en-US" dirty="0">
                <a:cs typeface="Calibri"/>
              </a:rPr>
              <a:t> </a:t>
            </a:r>
            <a:r>
              <a:rPr lang="en-US" dirty="0" err="1">
                <a:cs typeface="Calibri"/>
              </a:rPr>
              <a:t>kort</a:t>
            </a:r>
            <a:r>
              <a:rPr lang="en-US" dirty="0">
                <a:cs typeface="Calibri"/>
              </a:rPr>
              <a:t> </a:t>
            </a:r>
            <a:r>
              <a:rPr lang="en-US" dirty="0" err="1">
                <a:cs typeface="Calibri"/>
              </a:rPr>
              <a:t>voorstelrondje</a:t>
            </a:r>
            <a:r>
              <a:rPr lang="en-US" dirty="0">
                <a:cs typeface="Calibri"/>
              </a:rPr>
              <a:t> </a:t>
            </a:r>
          </a:p>
          <a:p>
            <a:r>
              <a:rPr lang="en-US" dirty="0">
                <a:cs typeface="Calibri"/>
              </a:rPr>
              <a:t>We </a:t>
            </a:r>
            <a:r>
              <a:rPr lang="en-US" dirty="0" err="1">
                <a:cs typeface="Calibri"/>
              </a:rPr>
              <a:t>zijn</a:t>
            </a:r>
            <a:r>
              <a:rPr lang="en-US" dirty="0">
                <a:cs typeface="Calibri"/>
              </a:rPr>
              <a:t> met een </a:t>
            </a:r>
            <a:r>
              <a:rPr lang="en-US" dirty="0" err="1">
                <a:cs typeface="Calibri"/>
              </a:rPr>
              <a:t>flinke</a:t>
            </a:r>
            <a:r>
              <a:rPr lang="en-US" dirty="0">
                <a:cs typeface="Calibri"/>
              </a:rPr>
              <a:t> </a:t>
            </a:r>
            <a:r>
              <a:rPr lang="en-US" dirty="0" err="1">
                <a:cs typeface="Calibri"/>
              </a:rPr>
              <a:t>groep</a:t>
            </a:r>
            <a:r>
              <a:rPr lang="en-US" dirty="0">
                <a:cs typeface="Calibri"/>
              </a:rPr>
              <a:t>, </a:t>
            </a:r>
            <a:r>
              <a:rPr lang="en-US" dirty="0" err="1">
                <a:cs typeface="Calibri"/>
              </a:rPr>
              <a:t>dus</a:t>
            </a:r>
            <a:r>
              <a:rPr lang="en-US" dirty="0">
                <a:cs typeface="Calibri"/>
              </a:rPr>
              <a:t> </a:t>
            </a:r>
            <a:r>
              <a:rPr lang="en-US" dirty="0" err="1">
                <a:cs typeface="Calibri"/>
              </a:rPr>
              <a:t>probeer</a:t>
            </a:r>
            <a:r>
              <a:rPr lang="en-US" dirty="0">
                <a:cs typeface="Calibri"/>
              </a:rPr>
              <a:t> het </a:t>
            </a:r>
            <a:r>
              <a:rPr lang="en-US" dirty="0" err="1">
                <a:cs typeface="Calibri"/>
              </a:rPr>
              <a:t>kort</a:t>
            </a:r>
            <a:r>
              <a:rPr lang="en-US" dirty="0">
                <a:cs typeface="Calibri"/>
              </a:rPr>
              <a:t> te </a:t>
            </a:r>
            <a:r>
              <a:rPr lang="en-US" dirty="0" err="1">
                <a:cs typeface="Calibri"/>
              </a:rPr>
              <a:t>houden</a:t>
            </a:r>
            <a:r>
              <a:rPr lang="en-US" dirty="0">
                <a:cs typeface="Calibri"/>
              </a:rPr>
              <a:t>. </a:t>
            </a:r>
            <a:br>
              <a:rPr lang="en-US" dirty="0">
                <a:cs typeface="+mn-lt"/>
              </a:rPr>
            </a:br>
            <a:r>
              <a:rPr lang="en-US" dirty="0" err="1">
                <a:cs typeface="Calibri"/>
              </a:rPr>
              <a:t>Noem</a:t>
            </a:r>
            <a:r>
              <a:rPr lang="en-US" dirty="0">
                <a:cs typeface="Calibri"/>
              </a:rPr>
              <a:t> even : </a:t>
            </a:r>
            <a:endParaRPr lang="en-US" dirty="0">
              <a:ea typeface="Calibri"/>
              <a:cs typeface="Calibri"/>
            </a:endParaRPr>
          </a:p>
          <a:p>
            <a:r>
              <a:rPr lang="en-US" dirty="0">
                <a:cs typeface="Calibri"/>
              </a:rPr>
              <a:t>Voor </a:t>
            </a:r>
            <a:r>
              <a:rPr lang="en-US" dirty="0" err="1">
                <a:cs typeface="Calibri"/>
              </a:rPr>
              <a:t>en</a:t>
            </a:r>
            <a:r>
              <a:rPr lang="en-US" dirty="0">
                <a:cs typeface="Calibri"/>
              </a:rPr>
              <a:t> </a:t>
            </a:r>
            <a:r>
              <a:rPr lang="en-US" dirty="0" err="1">
                <a:cs typeface="Calibri"/>
              </a:rPr>
              <a:t>achternaam</a:t>
            </a:r>
            <a:r>
              <a:rPr lang="en-US" dirty="0">
                <a:cs typeface="Calibri"/>
              </a:rPr>
              <a:t> </a:t>
            </a:r>
            <a:br>
              <a:rPr lang="en-US" dirty="0">
                <a:cs typeface="+mn-lt"/>
              </a:rPr>
            </a:br>
            <a:r>
              <a:rPr lang="en-US" dirty="0" err="1">
                <a:cs typeface="Calibri"/>
              </a:rPr>
              <a:t>Stad</a:t>
            </a:r>
            <a:r>
              <a:rPr lang="en-US" dirty="0">
                <a:cs typeface="Calibri"/>
              </a:rPr>
              <a:t>/</a:t>
            </a:r>
            <a:r>
              <a:rPr lang="en-US" dirty="0" err="1">
                <a:cs typeface="Calibri"/>
              </a:rPr>
              <a:t>wijk</a:t>
            </a:r>
            <a:r>
              <a:rPr lang="en-US" dirty="0">
                <a:cs typeface="Calibri"/>
              </a:rPr>
              <a:t> - </a:t>
            </a:r>
            <a:r>
              <a:rPr lang="en-US" dirty="0" err="1">
                <a:cs typeface="Calibri"/>
              </a:rPr>
              <a:t>waar</a:t>
            </a:r>
            <a:r>
              <a:rPr lang="en-US" dirty="0">
                <a:cs typeface="Calibri"/>
              </a:rPr>
              <a:t> je </a:t>
            </a:r>
            <a:r>
              <a:rPr lang="en-US" dirty="0" err="1">
                <a:cs typeface="Calibri"/>
              </a:rPr>
              <a:t>woont</a:t>
            </a:r>
            <a:r>
              <a:rPr lang="en-US" dirty="0">
                <a:cs typeface="Calibri"/>
              </a:rPr>
              <a:t> </a:t>
            </a:r>
            <a:br>
              <a:rPr lang="en-US" dirty="0">
                <a:cs typeface="+mn-lt"/>
              </a:rPr>
            </a:br>
            <a:r>
              <a:rPr lang="en-US" dirty="0" err="1">
                <a:cs typeface="Calibri"/>
              </a:rPr>
              <a:t>Reden</a:t>
            </a:r>
            <a:r>
              <a:rPr lang="en-US" dirty="0">
                <a:cs typeface="Calibri"/>
              </a:rPr>
              <a:t> – in 3 </a:t>
            </a:r>
            <a:r>
              <a:rPr lang="en-US" dirty="0" err="1">
                <a:cs typeface="Calibri"/>
              </a:rPr>
              <a:t>zinnen</a:t>
            </a:r>
            <a:r>
              <a:rPr lang="en-US" dirty="0">
                <a:cs typeface="Calibri"/>
              </a:rPr>
              <a:t>  waarom je </a:t>
            </a:r>
            <a:r>
              <a:rPr lang="en-US" dirty="0" err="1">
                <a:cs typeface="Calibri"/>
              </a:rPr>
              <a:t>hier</a:t>
            </a:r>
            <a:r>
              <a:rPr lang="en-US" dirty="0">
                <a:cs typeface="Calibri"/>
              </a:rPr>
              <a:t> </a:t>
            </a:r>
            <a:r>
              <a:rPr lang="en-US" dirty="0" err="1">
                <a:cs typeface="Calibri"/>
              </a:rPr>
              <a:t>vanavond</a:t>
            </a:r>
            <a:r>
              <a:rPr lang="en-US" dirty="0">
                <a:cs typeface="Calibri"/>
              </a:rPr>
              <a:t> zit.</a:t>
            </a:r>
            <a:endParaRPr lang="en-US" dirty="0"/>
          </a:p>
          <a:p>
            <a:endParaRPr lang="en-US" dirty="0">
              <a:cs typeface="Calibri"/>
            </a:endParaRPr>
          </a:p>
          <a:p>
            <a:r>
              <a:rPr lang="en-US" dirty="0" err="1">
                <a:ea typeface="Calibri" panose="020F0502020204030204"/>
                <a:cs typeface="Calibri"/>
              </a:rPr>
              <a:t>Ik</a:t>
            </a:r>
            <a:r>
              <a:rPr lang="en-US" dirty="0">
                <a:ea typeface="Calibri" panose="020F0502020204030204"/>
                <a:cs typeface="Calibri"/>
              </a:rPr>
              <a:t> </a:t>
            </a:r>
            <a:r>
              <a:rPr lang="en-US" dirty="0" err="1">
                <a:ea typeface="Calibri" panose="020F0502020204030204"/>
                <a:cs typeface="Calibri"/>
              </a:rPr>
              <a:t>zal</a:t>
            </a:r>
            <a:r>
              <a:rPr lang="en-US" dirty="0">
                <a:ea typeface="Calibri" panose="020F0502020204030204"/>
                <a:cs typeface="Calibri"/>
              </a:rPr>
              <a:t> even </a:t>
            </a:r>
            <a:r>
              <a:rPr lang="en-US" dirty="0" err="1">
                <a:ea typeface="Calibri" panose="020F0502020204030204"/>
                <a:cs typeface="Calibri"/>
              </a:rPr>
              <a:t>aftrappen</a:t>
            </a:r>
            <a:r>
              <a:rPr lang="en-US" dirty="0">
                <a:ea typeface="Calibri" panose="020F0502020204030204"/>
                <a:cs typeface="Calibri"/>
              </a:rPr>
              <a:t> </a:t>
            </a:r>
          </a:p>
          <a:p>
            <a:r>
              <a:rPr lang="en-US" dirty="0" err="1">
                <a:ea typeface="Calibri" panose="020F0502020204030204"/>
                <a:cs typeface="Calibri"/>
              </a:rPr>
              <a:t>Ik</a:t>
            </a:r>
            <a:r>
              <a:rPr lang="en-US" dirty="0">
                <a:ea typeface="Calibri" panose="020F0502020204030204"/>
                <a:cs typeface="Calibri"/>
              </a:rPr>
              <a:t> ben Matthijs Koop, </a:t>
            </a:r>
            <a:r>
              <a:rPr lang="en-US" dirty="0" err="1">
                <a:ea typeface="Calibri" panose="020F0502020204030204"/>
                <a:cs typeface="Calibri"/>
              </a:rPr>
              <a:t>achtergrond</a:t>
            </a:r>
            <a:r>
              <a:rPr lang="en-US" dirty="0">
                <a:ea typeface="Calibri" panose="020F0502020204030204"/>
                <a:cs typeface="Calibri"/>
              </a:rPr>
              <a:t> in Wageningen </a:t>
            </a:r>
            <a:r>
              <a:rPr lang="en-US" dirty="0" err="1">
                <a:ea typeface="Calibri" panose="020F0502020204030204"/>
                <a:cs typeface="Calibri"/>
              </a:rPr>
              <a:t>als</a:t>
            </a:r>
            <a:r>
              <a:rPr lang="en-US" dirty="0">
                <a:ea typeface="Calibri" panose="020F0502020204030204"/>
                <a:cs typeface="Calibri"/>
              </a:rPr>
              <a:t> </a:t>
            </a:r>
            <a:r>
              <a:rPr lang="en-US" dirty="0" err="1">
                <a:ea typeface="Calibri" panose="020F0502020204030204"/>
                <a:cs typeface="Calibri"/>
              </a:rPr>
              <a:t>watermanager</a:t>
            </a:r>
            <a:r>
              <a:rPr lang="en-US" dirty="0">
                <a:ea typeface="Calibri" panose="020F0502020204030204"/>
                <a:cs typeface="Calibri"/>
              </a:rPr>
              <a:t> and </a:t>
            </a:r>
            <a:r>
              <a:rPr lang="en-US" dirty="0" err="1">
                <a:ea typeface="Calibri" panose="020F0502020204030204"/>
                <a:cs typeface="Calibri"/>
              </a:rPr>
              <a:t>milieukundige</a:t>
            </a:r>
            <a:r>
              <a:rPr lang="en-US" dirty="0">
                <a:ea typeface="Calibri" panose="020F0502020204030204"/>
                <a:cs typeface="Calibri"/>
              </a:rPr>
              <a:t> </a:t>
            </a:r>
          </a:p>
          <a:p>
            <a:r>
              <a:rPr lang="en-US" dirty="0" err="1">
                <a:ea typeface="Calibri" panose="020F0502020204030204"/>
                <a:cs typeface="Calibri"/>
              </a:rPr>
              <a:t>Gewerkt</a:t>
            </a:r>
            <a:r>
              <a:rPr lang="en-US" dirty="0">
                <a:ea typeface="Calibri" panose="020F0502020204030204"/>
                <a:cs typeface="Calibri"/>
              </a:rPr>
              <a:t> in </a:t>
            </a:r>
            <a:r>
              <a:rPr lang="en-US" dirty="0" err="1">
                <a:ea typeface="Calibri" panose="020F0502020204030204"/>
                <a:cs typeface="Calibri"/>
              </a:rPr>
              <a:t>binnen</a:t>
            </a:r>
            <a:r>
              <a:rPr lang="en-US" dirty="0">
                <a:ea typeface="Calibri" panose="020F0502020204030204"/>
                <a:cs typeface="Calibri"/>
              </a:rPr>
              <a:t> </a:t>
            </a:r>
            <a:r>
              <a:rPr lang="en-US" dirty="0" err="1">
                <a:ea typeface="Calibri" panose="020F0502020204030204"/>
                <a:cs typeface="Calibri"/>
              </a:rPr>
              <a:t>en</a:t>
            </a:r>
            <a:r>
              <a:rPr lang="en-US" dirty="0">
                <a:ea typeface="Calibri" panose="020F0502020204030204"/>
                <a:cs typeface="Calibri"/>
              </a:rPr>
              <a:t> </a:t>
            </a:r>
            <a:r>
              <a:rPr lang="en-US" dirty="0" err="1">
                <a:ea typeface="Calibri" panose="020F0502020204030204"/>
                <a:cs typeface="Calibri"/>
              </a:rPr>
              <a:t>buitenland</a:t>
            </a:r>
            <a:r>
              <a:rPr lang="en-US" dirty="0">
                <a:ea typeface="Calibri" panose="020F0502020204030204"/>
                <a:cs typeface="Calibri"/>
              </a:rPr>
              <a:t> </a:t>
            </a:r>
            <a:r>
              <a:rPr lang="en-US" dirty="0" err="1">
                <a:ea typeface="Calibri" panose="020F0502020204030204"/>
                <a:cs typeface="Calibri"/>
              </a:rPr>
              <a:t>aan</a:t>
            </a:r>
            <a:r>
              <a:rPr lang="en-US" dirty="0">
                <a:ea typeface="Calibri" panose="020F0502020204030204"/>
                <a:cs typeface="Calibri"/>
              </a:rPr>
              <a:t> </a:t>
            </a:r>
            <a:r>
              <a:rPr lang="en-US" dirty="0" err="1">
                <a:ea typeface="Calibri" panose="020F0502020204030204"/>
                <a:cs typeface="Calibri"/>
              </a:rPr>
              <a:t>complexe</a:t>
            </a:r>
            <a:r>
              <a:rPr lang="en-US" dirty="0">
                <a:ea typeface="Calibri" panose="020F0502020204030204"/>
                <a:cs typeface="Calibri"/>
              </a:rPr>
              <a:t> </a:t>
            </a:r>
            <a:r>
              <a:rPr lang="en-US" dirty="0" err="1">
                <a:ea typeface="Calibri" panose="020F0502020204030204"/>
                <a:cs typeface="Calibri"/>
              </a:rPr>
              <a:t>milieuvraagstukken</a:t>
            </a:r>
            <a:r>
              <a:rPr lang="en-US" dirty="0">
                <a:ea typeface="Calibri" panose="020F0502020204030204"/>
                <a:cs typeface="Calibri"/>
              </a:rPr>
              <a:t> </a:t>
            </a:r>
            <a:r>
              <a:rPr lang="en-US" dirty="0" err="1">
                <a:ea typeface="Calibri" panose="020F0502020204030204"/>
                <a:cs typeface="Calibri"/>
              </a:rPr>
              <a:t>waar</a:t>
            </a:r>
            <a:r>
              <a:rPr lang="en-US" dirty="0">
                <a:ea typeface="Calibri" panose="020F0502020204030204"/>
                <a:cs typeface="Calibri"/>
              </a:rPr>
              <a:t> </a:t>
            </a:r>
            <a:r>
              <a:rPr lang="en-US" dirty="0" err="1">
                <a:ea typeface="Calibri" panose="020F0502020204030204"/>
                <a:cs typeface="Calibri"/>
              </a:rPr>
              <a:t>meerdere</a:t>
            </a:r>
            <a:r>
              <a:rPr lang="en-US" dirty="0">
                <a:ea typeface="Calibri" panose="020F0502020204030204"/>
                <a:cs typeface="Calibri"/>
              </a:rPr>
              <a:t> stakeholders bij </a:t>
            </a:r>
            <a:r>
              <a:rPr lang="en-US" dirty="0" err="1">
                <a:ea typeface="Calibri" panose="020F0502020204030204"/>
                <a:cs typeface="Calibri"/>
              </a:rPr>
              <a:t>betrokken</a:t>
            </a:r>
            <a:r>
              <a:rPr lang="en-US" dirty="0">
                <a:ea typeface="Calibri" panose="020F0502020204030204"/>
                <a:cs typeface="Calibri"/>
              </a:rPr>
              <a:t> </a:t>
            </a:r>
            <a:r>
              <a:rPr lang="en-US" dirty="0" err="1">
                <a:ea typeface="Calibri" panose="020F0502020204030204"/>
                <a:cs typeface="Calibri"/>
              </a:rPr>
              <a:t>waren</a:t>
            </a:r>
            <a:r>
              <a:rPr lang="en-US" dirty="0">
                <a:ea typeface="Calibri" panose="020F0502020204030204"/>
                <a:cs typeface="Calibri"/>
              </a:rPr>
              <a:t>. </a:t>
            </a:r>
          </a:p>
          <a:p>
            <a:r>
              <a:rPr lang="en-US" dirty="0">
                <a:ea typeface="Calibri" panose="020F0502020204030204"/>
                <a:cs typeface="Calibri"/>
              </a:rPr>
              <a:t>Bij </a:t>
            </a:r>
            <a:r>
              <a:rPr lang="en-US" dirty="0" err="1">
                <a:ea typeface="Calibri" panose="020F0502020204030204"/>
                <a:cs typeface="Calibri"/>
              </a:rPr>
              <a:t>TwynstraGudde</a:t>
            </a:r>
            <a:r>
              <a:rPr lang="en-US" dirty="0">
                <a:ea typeface="Calibri" panose="020F0502020204030204"/>
                <a:cs typeface="Calibri"/>
              </a:rPr>
              <a:t> </a:t>
            </a:r>
            <a:r>
              <a:rPr lang="en-US" dirty="0" err="1">
                <a:ea typeface="Calibri" panose="020F0502020204030204"/>
                <a:cs typeface="Calibri"/>
              </a:rPr>
              <a:t>gewerkt</a:t>
            </a:r>
            <a:r>
              <a:rPr lang="en-US" dirty="0">
                <a:ea typeface="Calibri" panose="020F0502020204030204"/>
                <a:cs typeface="Calibri"/>
              </a:rPr>
              <a:t> </a:t>
            </a:r>
            <a:r>
              <a:rPr lang="en-US" dirty="0" err="1">
                <a:ea typeface="Calibri" panose="020F0502020204030204"/>
                <a:cs typeface="Calibri"/>
              </a:rPr>
              <a:t>als</a:t>
            </a:r>
            <a:r>
              <a:rPr lang="en-US" dirty="0">
                <a:ea typeface="Calibri" panose="020F0502020204030204"/>
                <a:cs typeface="Calibri"/>
              </a:rPr>
              <a:t> </a:t>
            </a:r>
            <a:r>
              <a:rPr lang="en-US" dirty="0" err="1">
                <a:ea typeface="Calibri" panose="020F0502020204030204"/>
                <a:cs typeface="Calibri"/>
              </a:rPr>
              <a:t>adviseur</a:t>
            </a:r>
            <a:r>
              <a:rPr lang="en-US" dirty="0">
                <a:ea typeface="Calibri" panose="020F0502020204030204"/>
                <a:cs typeface="Calibri"/>
              </a:rPr>
              <a:t> water </a:t>
            </a:r>
            <a:r>
              <a:rPr lang="en-US" dirty="0" err="1">
                <a:ea typeface="Calibri" panose="020F0502020204030204"/>
                <a:cs typeface="Calibri"/>
              </a:rPr>
              <a:t>en</a:t>
            </a:r>
            <a:r>
              <a:rPr lang="en-US" dirty="0">
                <a:ea typeface="Calibri" panose="020F0502020204030204"/>
                <a:cs typeface="Calibri"/>
              </a:rPr>
              <a:t> milieu </a:t>
            </a:r>
            <a:r>
              <a:rPr lang="en-US" dirty="0" err="1">
                <a:ea typeface="Calibri" panose="020F0502020204030204"/>
                <a:cs typeface="Calibri"/>
              </a:rPr>
              <a:t>en</a:t>
            </a:r>
            <a:r>
              <a:rPr lang="en-US" dirty="0">
                <a:ea typeface="Calibri" panose="020F0502020204030204"/>
                <a:cs typeface="Calibri"/>
              </a:rPr>
              <a:t> </a:t>
            </a:r>
            <a:r>
              <a:rPr lang="en-US" dirty="0" err="1">
                <a:ea typeface="Calibri" panose="020F0502020204030204"/>
                <a:cs typeface="Calibri"/>
              </a:rPr>
              <a:t>daarbij</a:t>
            </a:r>
            <a:r>
              <a:rPr lang="en-US" dirty="0">
                <a:ea typeface="Calibri" panose="020F0502020204030204"/>
                <a:cs typeface="Calibri"/>
              </a:rPr>
              <a:t> </a:t>
            </a:r>
            <a:r>
              <a:rPr lang="en-US" dirty="0" err="1">
                <a:ea typeface="Calibri" panose="020F0502020204030204"/>
                <a:cs typeface="Calibri"/>
              </a:rPr>
              <a:t>meerdere</a:t>
            </a:r>
            <a:r>
              <a:rPr lang="en-US" dirty="0">
                <a:ea typeface="Calibri" panose="020F0502020204030204"/>
                <a:cs typeface="Calibri"/>
              </a:rPr>
              <a:t> </a:t>
            </a:r>
            <a:r>
              <a:rPr lang="en-US" dirty="0" err="1">
                <a:ea typeface="Calibri" panose="020F0502020204030204"/>
                <a:cs typeface="Calibri"/>
              </a:rPr>
              <a:t>participatietrajecten</a:t>
            </a:r>
            <a:r>
              <a:rPr lang="en-US" dirty="0">
                <a:ea typeface="Calibri" panose="020F0502020204030204"/>
                <a:cs typeface="Calibri"/>
              </a:rPr>
              <a:t> met </a:t>
            </a:r>
            <a:r>
              <a:rPr lang="en-US" dirty="0" err="1">
                <a:ea typeface="Calibri" panose="020F0502020204030204"/>
                <a:cs typeface="Calibri"/>
              </a:rPr>
              <a:t>bewoners</a:t>
            </a:r>
            <a:r>
              <a:rPr lang="en-US" dirty="0">
                <a:ea typeface="Calibri" panose="020F0502020204030204"/>
                <a:cs typeface="Calibri"/>
              </a:rPr>
              <a:t> </a:t>
            </a:r>
            <a:r>
              <a:rPr lang="en-US" dirty="0" err="1">
                <a:ea typeface="Calibri" panose="020F0502020204030204"/>
                <a:cs typeface="Calibri"/>
              </a:rPr>
              <a:t>verzorgd</a:t>
            </a:r>
            <a:r>
              <a:rPr lang="en-US" dirty="0">
                <a:ea typeface="Calibri" panose="020F0502020204030204"/>
                <a:cs typeface="Calibri"/>
              </a:rPr>
              <a:t>. </a:t>
            </a:r>
          </a:p>
          <a:p>
            <a:r>
              <a:rPr lang="en-US" dirty="0" err="1">
                <a:ea typeface="Calibri" panose="020F0502020204030204"/>
                <a:cs typeface="Calibri"/>
              </a:rPr>
              <a:t>Ik</a:t>
            </a:r>
            <a:r>
              <a:rPr lang="en-US" dirty="0">
                <a:ea typeface="Calibri" panose="020F0502020204030204"/>
                <a:cs typeface="Calibri"/>
              </a:rPr>
              <a:t> </a:t>
            </a:r>
            <a:r>
              <a:rPr lang="en-US" dirty="0" err="1">
                <a:ea typeface="Calibri" panose="020F0502020204030204"/>
                <a:cs typeface="Calibri"/>
              </a:rPr>
              <a:t>zwem</a:t>
            </a:r>
            <a:r>
              <a:rPr lang="en-US" dirty="0">
                <a:ea typeface="Calibri" panose="020F0502020204030204"/>
                <a:cs typeface="Calibri"/>
              </a:rPr>
              <a:t>, </a:t>
            </a:r>
            <a:r>
              <a:rPr lang="en-US" dirty="0" err="1">
                <a:ea typeface="Calibri" panose="020F0502020204030204"/>
                <a:cs typeface="Calibri"/>
              </a:rPr>
              <a:t>ik</a:t>
            </a:r>
            <a:r>
              <a:rPr lang="en-US" dirty="0">
                <a:ea typeface="Calibri" panose="020F0502020204030204"/>
                <a:cs typeface="Calibri"/>
              </a:rPr>
              <a:t> </a:t>
            </a:r>
            <a:r>
              <a:rPr lang="en-US" dirty="0" err="1">
                <a:ea typeface="Calibri" panose="020F0502020204030204"/>
                <a:cs typeface="Calibri"/>
              </a:rPr>
              <a:t>woon</a:t>
            </a:r>
            <a:r>
              <a:rPr lang="en-US" dirty="0">
                <a:ea typeface="Calibri" panose="020F0502020204030204"/>
                <a:cs typeface="Calibri"/>
              </a:rPr>
              <a:t> in Amsterdam, </a:t>
            </a:r>
            <a:r>
              <a:rPr lang="en-US" dirty="0" err="1">
                <a:ea typeface="Calibri" panose="020F0502020204030204"/>
                <a:cs typeface="Calibri"/>
              </a:rPr>
              <a:t>kijk</a:t>
            </a:r>
            <a:r>
              <a:rPr lang="en-US" dirty="0">
                <a:ea typeface="Calibri" panose="020F0502020204030204"/>
                <a:cs typeface="Calibri"/>
              </a:rPr>
              <a:t> </a:t>
            </a:r>
            <a:r>
              <a:rPr lang="en-US" dirty="0" err="1">
                <a:ea typeface="Calibri" panose="020F0502020204030204"/>
                <a:cs typeface="Calibri"/>
              </a:rPr>
              <a:t>weinig</a:t>
            </a:r>
            <a:r>
              <a:rPr lang="en-US" dirty="0">
                <a:ea typeface="Calibri" panose="020F0502020204030204"/>
                <a:cs typeface="Calibri"/>
              </a:rPr>
              <a:t> </a:t>
            </a:r>
            <a:r>
              <a:rPr lang="en-US" dirty="0" err="1">
                <a:ea typeface="Calibri" panose="020F0502020204030204"/>
                <a:cs typeface="Calibri"/>
              </a:rPr>
              <a:t>voetbal</a:t>
            </a:r>
            <a:r>
              <a:rPr lang="en-US" dirty="0">
                <a:ea typeface="Calibri" panose="020F0502020204030204"/>
                <a:cs typeface="Calibri"/>
              </a:rPr>
              <a:t>, al ben </a:t>
            </a:r>
            <a:r>
              <a:rPr lang="en-US" dirty="0" err="1">
                <a:ea typeface="Calibri" panose="020F0502020204030204"/>
                <a:cs typeface="Calibri"/>
              </a:rPr>
              <a:t>ik</a:t>
            </a:r>
            <a:r>
              <a:rPr lang="en-US" dirty="0">
                <a:ea typeface="Calibri" panose="020F0502020204030204"/>
                <a:cs typeface="Calibri"/>
              </a:rPr>
              <a:t> </a:t>
            </a:r>
            <a:r>
              <a:rPr lang="en-US" dirty="0" err="1">
                <a:ea typeface="Calibri" panose="020F0502020204030204"/>
                <a:cs typeface="Calibri"/>
              </a:rPr>
              <a:t>wel</a:t>
            </a:r>
            <a:r>
              <a:rPr lang="en-US" dirty="0">
                <a:ea typeface="Calibri" panose="020F0502020204030204"/>
                <a:cs typeface="Calibri"/>
              </a:rPr>
              <a:t> voor Feyenoord (</a:t>
            </a:r>
            <a:r>
              <a:rPr lang="en-US" dirty="0" err="1">
                <a:ea typeface="Calibri" panose="020F0502020204030204"/>
                <a:cs typeface="Calibri"/>
              </a:rPr>
              <a:t>familie</a:t>
            </a:r>
            <a:r>
              <a:rPr lang="en-US" dirty="0">
                <a:ea typeface="Calibri" panose="020F0502020204030204"/>
                <a:cs typeface="Calibri"/>
              </a:rPr>
              <a:t> </a:t>
            </a:r>
            <a:r>
              <a:rPr lang="en-US" dirty="0" err="1">
                <a:ea typeface="Calibri" panose="020F0502020204030204"/>
                <a:cs typeface="Calibri"/>
              </a:rPr>
              <a:t>komt</a:t>
            </a:r>
            <a:r>
              <a:rPr lang="en-US" dirty="0">
                <a:ea typeface="Calibri" panose="020F0502020204030204"/>
                <a:cs typeface="Calibri"/>
              </a:rPr>
              <a:t> </a:t>
            </a:r>
            <a:r>
              <a:rPr lang="en-US" dirty="0" err="1">
                <a:ea typeface="Calibri" panose="020F0502020204030204"/>
                <a:cs typeface="Calibri"/>
              </a:rPr>
              <a:t>uit</a:t>
            </a:r>
            <a:r>
              <a:rPr lang="en-US" dirty="0">
                <a:ea typeface="Calibri" panose="020F0502020204030204"/>
                <a:cs typeface="Calibri"/>
              </a:rPr>
              <a:t> Rotterdam). Dat </a:t>
            </a:r>
            <a:r>
              <a:rPr lang="en-US" dirty="0" err="1">
                <a:ea typeface="Calibri" panose="020F0502020204030204"/>
                <a:cs typeface="Calibri"/>
              </a:rPr>
              <a:t>jullie</a:t>
            </a:r>
            <a:r>
              <a:rPr lang="en-US" dirty="0">
                <a:ea typeface="Calibri" panose="020F0502020204030204"/>
                <a:cs typeface="Calibri"/>
              </a:rPr>
              <a:t> </a:t>
            </a:r>
            <a:r>
              <a:rPr lang="en-US" dirty="0" err="1">
                <a:ea typeface="Calibri" panose="020F0502020204030204"/>
                <a:cs typeface="Calibri"/>
              </a:rPr>
              <a:t>dat</a:t>
            </a:r>
            <a:r>
              <a:rPr lang="en-US" dirty="0">
                <a:ea typeface="Calibri" panose="020F0502020204030204"/>
                <a:cs typeface="Calibri"/>
              </a:rPr>
              <a:t> maar even </a:t>
            </a:r>
            <a:r>
              <a:rPr lang="en-US" dirty="0" err="1">
                <a:ea typeface="Calibri" panose="020F0502020204030204"/>
                <a:cs typeface="Calibri"/>
              </a:rPr>
              <a:t>weten</a:t>
            </a:r>
            <a:endParaRPr lang="en-US" dirty="0">
              <a:ea typeface="Calibri" panose="020F0502020204030204"/>
              <a:cs typeface="Calibri"/>
            </a:endParaRPr>
          </a:p>
          <a:p>
            <a:br>
              <a:rPr lang="en-US" dirty="0">
                <a:ea typeface="Calibri" panose="020F0502020204030204"/>
                <a:cs typeface="+mn-lt"/>
              </a:rPr>
            </a:br>
            <a:r>
              <a:rPr lang="en-US" dirty="0">
                <a:ea typeface="Calibri" panose="020F0502020204030204"/>
                <a:cs typeface="Calibri"/>
              </a:rPr>
              <a:t>Goed Roel, </a:t>
            </a:r>
            <a:r>
              <a:rPr lang="en-US" dirty="0" err="1">
                <a:ea typeface="Calibri" panose="020F0502020204030204"/>
                <a:cs typeface="Calibri"/>
              </a:rPr>
              <a:t>introduceer</a:t>
            </a:r>
            <a:r>
              <a:rPr lang="en-US" dirty="0">
                <a:ea typeface="Calibri" panose="020F0502020204030204"/>
                <a:cs typeface="Calibri"/>
              </a:rPr>
              <a:t> </a:t>
            </a:r>
            <a:r>
              <a:rPr lang="en-US" dirty="0" err="1">
                <a:ea typeface="Calibri" panose="020F0502020204030204"/>
                <a:cs typeface="Calibri"/>
              </a:rPr>
              <a:t>jij</a:t>
            </a:r>
            <a:r>
              <a:rPr lang="en-US" dirty="0">
                <a:ea typeface="Calibri" panose="020F0502020204030204"/>
                <a:cs typeface="Calibri"/>
              </a:rPr>
              <a:t> je even</a:t>
            </a:r>
          </a:p>
        </p:txBody>
      </p:sp>
      <p:sp>
        <p:nvSpPr>
          <p:cNvPr id="4" name="Tijdelijke aanduiding voor dianummer 3"/>
          <p:cNvSpPr>
            <a:spLocks noGrp="1"/>
          </p:cNvSpPr>
          <p:nvPr>
            <p:ph type="sldNum" sz="quarter" idx="5"/>
          </p:nvPr>
        </p:nvSpPr>
        <p:spPr/>
        <p:txBody>
          <a:bodyPr/>
          <a:lstStyle/>
          <a:p>
            <a:fld id="{E686F92E-FAAD-4349-BC1A-35DA482B7BE1}" type="slidenum">
              <a:rPr lang="nl-NL" smtClean="0"/>
              <a:t>1</a:t>
            </a:fld>
            <a:endParaRPr lang="nl-NL"/>
          </a:p>
        </p:txBody>
      </p:sp>
    </p:spTree>
    <p:extLst>
      <p:ext uri="{BB962C8B-B14F-4D97-AF65-F5344CB8AC3E}">
        <p14:creationId xmlns:p14="http://schemas.microsoft.com/office/powerpoint/2010/main" val="3413841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Aanpassen</a:t>
            </a:r>
            <a:r>
              <a:rPr lang="en-US" dirty="0"/>
              <a:t> Richard</a:t>
            </a:r>
            <a:br>
              <a:rPr lang="en-US" dirty="0"/>
            </a:br>
            <a:br>
              <a:rPr lang="en-US" dirty="0"/>
            </a:br>
            <a:r>
              <a:rPr lang="en-US" dirty="0"/>
              <a:t>https://noiselab.casper.aero/ams/#</a:t>
            </a:r>
            <a:br>
              <a:rPr lang="en-US" dirty="0"/>
            </a:br>
            <a:br>
              <a:rPr lang="en-US" dirty="0"/>
            </a:br>
            <a:r>
              <a:rPr lang="en-US" dirty="0"/>
              <a:t>In </a:t>
            </a:r>
            <a:r>
              <a:rPr lang="en-US" dirty="0" err="1"/>
              <a:t>dit</a:t>
            </a:r>
            <a:r>
              <a:rPr lang="en-US" dirty="0"/>
              <a:t> </a:t>
            </a:r>
            <a:r>
              <a:rPr lang="en-US" dirty="0" err="1"/>
              <a:t>voorbeeld</a:t>
            </a:r>
            <a:r>
              <a:rPr lang="en-US" dirty="0"/>
              <a:t> is het </a:t>
            </a:r>
            <a:r>
              <a:rPr lang="en-US" dirty="0" err="1"/>
              <a:t>volgende</a:t>
            </a:r>
            <a:r>
              <a:rPr lang="en-US" dirty="0"/>
              <a:t> te </a:t>
            </a:r>
            <a:r>
              <a:rPr lang="en-US" dirty="0" err="1"/>
              <a:t>zien</a:t>
            </a:r>
            <a:r>
              <a:rPr lang="en-US" dirty="0"/>
              <a:t>: </a:t>
            </a:r>
            <a:br>
              <a:rPr lang="en-US" dirty="0"/>
            </a:br>
            <a:br>
              <a:rPr lang="en-US" dirty="0"/>
            </a:br>
            <a:r>
              <a:rPr lang="en-US" dirty="0"/>
              <a:t>1. datum </a:t>
            </a:r>
            <a:br>
              <a:rPr lang="en-US" dirty="0"/>
            </a:br>
            <a:r>
              <a:rPr lang="en-US" dirty="0"/>
              <a:t>2. </a:t>
            </a:r>
            <a:r>
              <a:rPr lang="en-US" dirty="0" err="1"/>
              <a:t>Locatie</a:t>
            </a:r>
            <a:r>
              <a:rPr lang="en-US" dirty="0"/>
              <a:t> </a:t>
            </a:r>
          </a:p>
          <a:p>
            <a:r>
              <a:rPr lang="en-US" dirty="0"/>
              <a:t>3. </a:t>
            </a:r>
            <a:r>
              <a:rPr lang="en-US" dirty="0" err="1"/>
              <a:t>Weer</a:t>
            </a:r>
            <a:r>
              <a:rPr lang="en-US" dirty="0"/>
              <a:t> </a:t>
            </a:r>
          </a:p>
          <a:p>
            <a:r>
              <a:rPr lang="en-US" dirty="0"/>
              <a:t>4. </a:t>
            </a:r>
            <a:r>
              <a:rPr lang="en-US" dirty="0" err="1"/>
              <a:t>Verdeling</a:t>
            </a:r>
            <a:r>
              <a:rPr lang="en-US" dirty="0"/>
              <a:t> </a:t>
            </a:r>
            <a:r>
              <a:rPr lang="en-US" dirty="0" err="1"/>
              <a:t>vluchten</a:t>
            </a:r>
            <a:r>
              <a:rPr lang="en-US" dirty="0"/>
              <a:t> per regio </a:t>
            </a:r>
          </a:p>
          <a:p>
            <a:r>
              <a:rPr lang="en-US" dirty="0"/>
              <a:t>5. </a:t>
            </a:r>
            <a:r>
              <a:rPr lang="en-US" dirty="0" err="1"/>
              <a:t>Aantal</a:t>
            </a:r>
            <a:r>
              <a:rPr lang="en-US" dirty="0"/>
              <a:t> </a:t>
            </a:r>
            <a:r>
              <a:rPr lang="en-US" dirty="0" err="1"/>
              <a:t>vluchten</a:t>
            </a:r>
            <a:r>
              <a:rPr lang="en-US" dirty="0"/>
              <a:t> per </a:t>
            </a:r>
            <a:r>
              <a:rPr lang="en-US" dirty="0" err="1"/>
              <a:t>uur</a:t>
            </a:r>
            <a:endParaRPr lang="en-US" dirty="0"/>
          </a:p>
          <a:p>
            <a:r>
              <a:rPr lang="en-US" dirty="0"/>
              <a:t>6. </a:t>
            </a:r>
            <a:r>
              <a:rPr lang="en-US" dirty="0" err="1"/>
              <a:t>Verdeling</a:t>
            </a:r>
            <a:r>
              <a:rPr lang="en-US" dirty="0"/>
              <a:t> </a:t>
            </a:r>
            <a:r>
              <a:rPr lang="en-US" dirty="0" err="1"/>
              <a:t>landingen</a:t>
            </a:r>
            <a:r>
              <a:rPr lang="en-US" dirty="0"/>
              <a:t> per </a:t>
            </a:r>
            <a:r>
              <a:rPr lang="en-US" dirty="0" err="1"/>
              <a:t>baan</a:t>
            </a:r>
            <a:r>
              <a:rPr lang="en-US" dirty="0"/>
              <a:t> </a:t>
            </a:r>
          </a:p>
          <a:p>
            <a:r>
              <a:rPr lang="en-US" dirty="0"/>
              <a:t>7. </a:t>
            </a:r>
            <a:r>
              <a:rPr lang="en-US" dirty="0" err="1"/>
              <a:t>Aantal</a:t>
            </a:r>
            <a:r>
              <a:rPr lang="en-US" dirty="0"/>
              <a:t> </a:t>
            </a:r>
            <a:r>
              <a:rPr lang="en-US" dirty="0" err="1"/>
              <a:t>vluchten</a:t>
            </a:r>
            <a:r>
              <a:rPr lang="en-US" dirty="0"/>
              <a:t> per </a:t>
            </a:r>
            <a:r>
              <a:rPr lang="en-US" dirty="0" err="1"/>
              <a:t>dag</a:t>
            </a:r>
            <a:r>
              <a:rPr lang="en-US" dirty="0"/>
              <a:t>. </a:t>
            </a:r>
          </a:p>
          <a:p>
            <a:r>
              <a:rPr lang="en-US" dirty="0"/>
              <a:t>8. etc.</a:t>
            </a:r>
          </a:p>
        </p:txBody>
      </p:sp>
      <p:sp>
        <p:nvSpPr>
          <p:cNvPr id="4" name="Tijdelijke aanduiding voor dianummer 3"/>
          <p:cNvSpPr>
            <a:spLocks noGrp="1"/>
          </p:cNvSpPr>
          <p:nvPr>
            <p:ph type="sldNum" sz="quarter" idx="5"/>
          </p:nvPr>
        </p:nvSpPr>
        <p:spPr/>
        <p:txBody>
          <a:bodyPr/>
          <a:lstStyle/>
          <a:p>
            <a:fld id="{E686F92E-FAAD-4349-BC1A-35DA482B7BE1}" type="slidenum">
              <a:rPr lang="nl-NL" smtClean="0"/>
              <a:t>10</a:t>
            </a:fld>
            <a:endParaRPr lang="nl-NL"/>
          </a:p>
        </p:txBody>
      </p:sp>
    </p:spTree>
    <p:extLst>
      <p:ext uri="{BB962C8B-B14F-4D97-AF65-F5344CB8AC3E}">
        <p14:creationId xmlns:p14="http://schemas.microsoft.com/office/powerpoint/2010/main" val="1215564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05FB4-7D5D-8133-2E81-69E704B34ED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F05CA64-8406-1115-2D50-8FCA86ADE8F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87800C0-06AD-F8ED-893F-54FCF00D2099}"/>
              </a:ext>
            </a:extLst>
          </p:cNvPr>
          <p:cNvSpPr>
            <a:spLocks noGrp="1"/>
          </p:cNvSpPr>
          <p:nvPr>
            <p:ph type="body" idx="1"/>
          </p:nvPr>
        </p:nvSpPr>
        <p:spPr/>
        <p:txBody>
          <a:bodyPr/>
          <a:lstStyle/>
          <a:p>
            <a:r>
              <a:rPr lang="en-US" dirty="0" err="1"/>
              <a:t>Aanpassen</a:t>
            </a:r>
            <a:r>
              <a:rPr lang="en-US" dirty="0"/>
              <a:t> Richard</a:t>
            </a:r>
          </a:p>
          <a:p>
            <a:endParaRPr lang="en-US" dirty="0"/>
          </a:p>
        </p:txBody>
      </p:sp>
      <p:sp>
        <p:nvSpPr>
          <p:cNvPr id="4" name="Tijdelijke aanduiding voor dianummer 3">
            <a:extLst>
              <a:ext uri="{FF2B5EF4-FFF2-40B4-BE49-F238E27FC236}">
                <a16:creationId xmlns:a16="http://schemas.microsoft.com/office/drawing/2014/main" id="{CB93550A-D392-A51F-F720-6B6397EA6EDA}"/>
              </a:ext>
            </a:extLst>
          </p:cNvPr>
          <p:cNvSpPr>
            <a:spLocks noGrp="1"/>
          </p:cNvSpPr>
          <p:nvPr>
            <p:ph type="sldNum" sz="quarter" idx="5"/>
          </p:nvPr>
        </p:nvSpPr>
        <p:spPr/>
        <p:txBody>
          <a:bodyPr/>
          <a:lstStyle/>
          <a:p>
            <a:fld id="{E686F92E-FAAD-4349-BC1A-35DA482B7BE1}" type="slidenum">
              <a:rPr lang="nl-NL" smtClean="0"/>
              <a:t>11</a:t>
            </a:fld>
            <a:endParaRPr lang="nl-NL"/>
          </a:p>
        </p:txBody>
      </p:sp>
    </p:spTree>
    <p:extLst>
      <p:ext uri="{BB962C8B-B14F-4D97-AF65-F5344CB8AC3E}">
        <p14:creationId xmlns:p14="http://schemas.microsoft.com/office/powerpoint/2010/main" val="114756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64412-4B8C-3CA5-66B2-84BBEEFA8AB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8259130-31A0-C360-52F2-15185A5D628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B9628A0-692F-E51A-6D07-E297A21F66F1}"/>
              </a:ext>
            </a:extLst>
          </p:cNvPr>
          <p:cNvSpPr>
            <a:spLocks noGrp="1"/>
          </p:cNvSpPr>
          <p:nvPr>
            <p:ph type="body" idx="1"/>
          </p:nvPr>
        </p:nvSpPr>
        <p:spPr/>
        <p:txBody>
          <a:bodyPr/>
          <a:lstStyle/>
          <a:p>
            <a:r>
              <a:rPr lang="en-US" dirty="0" err="1"/>
              <a:t>Aanpassen</a:t>
            </a:r>
            <a:r>
              <a:rPr lang="en-US" dirty="0"/>
              <a:t> Richard</a:t>
            </a:r>
          </a:p>
          <a:p>
            <a:endParaRPr lang="en-US" dirty="0"/>
          </a:p>
        </p:txBody>
      </p:sp>
      <p:sp>
        <p:nvSpPr>
          <p:cNvPr id="4" name="Tijdelijke aanduiding voor dianummer 3">
            <a:extLst>
              <a:ext uri="{FF2B5EF4-FFF2-40B4-BE49-F238E27FC236}">
                <a16:creationId xmlns:a16="http://schemas.microsoft.com/office/drawing/2014/main" id="{B0BFBEC0-1B01-DB8F-04F2-476AA9E1E8CF}"/>
              </a:ext>
            </a:extLst>
          </p:cNvPr>
          <p:cNvSpPr>
            <a:spLocks noGrp="1"/>
          </p:cNvSpPr>
          <p:nvPr>
            <p:ph type="sldNum" sz="quarter" idx="5"/>
          </p:nvPr>
        </p:nvSpPr>
        <p:spPr/>
        <p:txBody>
          <a:bodyPr/>
          <a:lstStyle/>
          <a:p>
            <a:fld id="{E686F92E-FAAD-4349-BC1A-35DA482B7BE1}" type="slidenum">
              <a:rPr lang="nl-NL" smtClean="0"/>
              <a:t>12</a:t>
            </a:fld>
            <a:endParaRPr lang="nl-NL"/>
          </a:p>
        </p:txBody>
      </p:sp>
    </p:spTree>
    <p:extLst>
      <p:ext uri="{BB962C8B-B14F-4D97-AF65-F5344CB8AC3E}">
        <p14:creationId xmlns:p14="http://schemas.microsoft.com/office/powerpoint/2010/main" val="315492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fld id="{E686F92E-FAAD-4349-BC1A-35DA482B7BE1}" type="slidenum">
              <a:rPr lang="nl-NL" smtClean="0"/>
              <a:t>13</a:t>
            </a:fld>
            <a:endParaRPr lang="nl-NL"/>
          </a:p>
        </p:txBody>
      </p:sp>
    </p:spTree>
    <p:extLst>
      <p:ext uri="{BB962C8B-B14F-4D97-AF65-F5344CB8AC3E}">
        <p14:creationId xmlns:p14="http://schemas.microsoft.com/office/powerpoint/2010/main" val="2542919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Is het menu </a:t>
            </a:r>
            <a:r>
              <a:rPr lang="en-US" dirty="0" err="1"/>
              <a:t>duidelijk</a:t>
            </a:r>
            <a:r>
              <a:rPr lang="en-US" dirty="0"/>
              <a:t>? Wil je </a:t>
            </a:r>
            <a:r>
              <a:rPr lang="en-US" dirty="0" err="1"/>
              <a:t>meer</a:t>
            </a:r>
            <a:r>
              <a:rPr lang="en-US" dirty="0"/>
              <a:t> of minder </a:t>
            </a:r>
            <a:r>
              <a:rPr lang="en-US" dirty="0" err="1"/>
              <a:t>pagina’s</a:t>
            </a:r>
            <a:r>
              <a:rPr lang="en-US" dirty="0"/>
              <a:t>?</a:t>
            </a:r>
            <a:br>
              <a:rPr lang="en-US" dirty="0"/>
            </a:br>
            <a:br>
              <a:rPr lang="en-US" dirty="0"/>
            </a:br>
            <a:r>
              <a:rPr lang="en-US" dirty="0"/>
              <a:t>Wat </a:t>
            </a:r>
            <a:r>
              <a:rPr lang="en-US" dirty="0" err="1"/>
              <a:t>vind</a:t>
            </a:r>
            <a:r>
              <a:rPr lang="en-US" dirty="0"/>
              <a:t> je van het </a:t>
            </a:r>
            <a:r>
              <a:rPr lang="en-US" dirty="0" err="1"/>
              <a:t>huidige</a:t>
            </a:r>
            <a:r>
              <a:rPr lang="en-US" dirty="0"/>
              <a:t> dashboard, waarom?</a:t>
            </a:r>
          </a:p>
          <a:p>
            <a:endParaRPr lang="en-US" dirty="0"/>
          </a:p>
          <a:p>
            <a:r>
              <a:rPr lang="en-US" dirty="0"/>
              <a:t>Wat </a:t>
            </a:r>
            <a:r>
              <a:rPr lang="en-US" dirty="0" err="1"/>
              <a:t>werkt</a:t>
            </a:r>
            <a:r>
              <a:rPr lang="en-US" dirty="0"/>
              <a:t> al goed / naar </a:t>
            </a:r>
            <a:r>
              <a:rPr lang="en-US" dirty="0" err="1"/>
              <a:t>behoren</a:t>
            </a:r>
            <a:r>
              <a:rPr lang="en-US" dirty="0"/>
              <a:t>?</a:t>
            </a:r>
          </a:p>
          <a:p>
            <a:endParaRPr lang="en-US" dirty="0"/>
          </a:p>
          <a:p>
            <a:endParaRPr lang="en-US" dirty="0"/>
          </a:p>
          <a:p>
            <a:endParaRPr lang="en-US" dirty="0"/>
          </a:p>
          <a:p>
            <a:r>
              <a:rPr lang="en-US" dirty="0" err="1"/>
              <a:t>Benieuwd</a:t>
            </a:r>
            <a:r>
              <a:rPr lang="en-US" dirty="0"/>
              <a:t> </a:t>
            </a:r>
            <a:r>
              <a:rPr lang="en-US" dirty="0" err="1"/>
              <a:t>welke</a:t>
            </a:r>
            <a:r>
              <a:rPr lang="en-US" dirty="0"/>
              <a:t> </a:t>
            </a:r>
            <a:r>
              <a:rPr lang="en-US" dirty="0" err="1"/>
              <a:t>pagina</a:t>
            </a:r>
            <a:r>
              <a:rPr lang="en-US" dirty="0"/>
              <a:t> je </a:t>
            </a:r>
            <a:r>
              <a:rPr lang="en-US" dirty="0" err="1"/>
              <a:t>vaak</a:t>
            </a:r>
            <a:r>
              <a:rPr lang="en-US" dirty="0"/>
              <a:t> </a:t>
            </a:r>
            <a:r>
              <a:rPr lang="en-US" dirty="0" err="1"/>
              <a:t>gebruikt</a:t>
            </a:r>
            <a:r>
              <a:rPr lang="en-US" dirty="0"/>
              <a:t> </a:t>
            </a:r>
            <a:r>
              <a:rPr lang="en-US" dirty="0" err="1"/>
              <a:t>en</a:t>
            </a:r>
            <a:r>
              <a:rPr lang="en-US" dirty="0"/>
              <a:t> </a:t>
            </a:r>
            <a:r>
              <a:rPr lang="en-US" dirty="0" err="1"/>
              <a:t>waar</a:t>
            </a:r>
            <a:r>
              <a:rPr lang="en-US" dirty="0"/>
              <a:t> je naar </a:t>
            </a:r>
            <a:r>
              <a:rPr lang="en-US" dirty="0" err="1"/>
              <a:t>kijkt</a:t>
            </a:r>
            <a:r>
              <a:rPr lang="en-US" dirty="0"/>
              <a:t>.</a:t>
            </a:r>
          </a:p>
          <a:p>
            <a:r>
              <a:rPr lang="en-US" dirty="0"/>
              <a:t>Hoe </a:t>
            </a:r>
            <a:r>
              <a:rPr lang="en-US" dirty="0" err="1"/>
              <a:t>gebruik</a:t>
            </a:r>
            <a:r>
              <a:rPr lang="en-US" dirty="0"/>
              <a:t> je nu de website? Waarom ga je naar de website </a:t>
            </a:r>
            <a:r>
              <a:rPr lang="en-US" dirty="0" err="1"/>
              <a:t>en</a:t>
            </a:r>
            <a:r>
              <a:rPr lang="en-US" dirty="0"/>
              <a:t> </a:t>
            </a:r>
            <a:r>
              <a:rPr lang="en-US" dirty="0" err="1"/>
              <a:t>waar</a:t>
            </a:r>
            <a:r>
              <a:rPr lang="en-US" dirty="0"/>
              <a:t> </a:t>
            </a:r>
            <a:r>
              <a:rPr lang="en-US" dirty="0" err="1"/>
              <a:t>kijk</a:t>
            </a:r>
            <a:r>
              <a:rPr lang="en-US" dirty="0"/>
              <a:t> je naar / </a:t>
            </a:r>
            <a:r>
              <a:rPr lang="en-US" dirty="0" err="1"/>
              <a:t>wil</a:t>
            </a:r>
            <a:r>
              <a:rPr lang="en-US" dirty="0"/>
              <a:t> je </a:t>
            </a:r>
            <a:r>
              <a:rPr lang="en-US" dirty="0" err="1"/>
              <a:t>weten</a:t>
            </a:r>
            <a:r>
              <a:rPr lang="en-US" dirty="0"/>
              <a:t>. </a:t>
            </a:r>
            <a:r>
              <a:rPr lang="en-US" dirty="0" err="1"/>
              <a:t>Welke</a:t>
            </a:r>
            <a:r>
              <a:rPr lang="en-US" dirty="0"/>
              <a:t> </a:t>
            </a:r>
            <a:r>
              <a:rPr lang="en-US" dirty="0" err="1"/>
              <a:t>pagina</a:t>
            </a:r>
            <a:r>
              <a:rPr lang="en-US" dirty="0"/>
              <a:t> </a:t>
            </a:r>
            <a:r>
              <a:rPr lang="en-US" dirty="0" err="1"/>
              <a:t>bezoek</a:t>
            </a:r>
            <a:r>
              <a:rPr lang="en-US" dirty="0"/>
              <a:t> je het </a:t>
            </a:r>
            <a:r>
              <a:rPr lang="en-US" dirty="0" err="1"/>
              <a:t>meest</a:t>
            </a:r>
            <a:r>
              <a:rPr lang="en-US" dirty="0"/>
              <a:t> (home/</a:t>
            </a:r>
            <a:r>
              <a:rPr lang="en-US" dirty="0" err="1"/>
              <a:t>informatie</a:t>
            </a:r>
            <a:r>
              <a:rPr lang="en-US" dirty="0"/>
              <a:t>/</a:t>
            </a:r>
            <a:r>
              <a:rPr lang="en-US" dirty="0" err="1"/>
              <a:t>sessie</a:t>
            </a:r>
            <a:r>
              <a:rPr lang="en-US" dirty="0"/>
              <a:t>/</a:t>
            </a:r>
            <a:r>
              <a:rPr lang="en-US" dirty="0" err="1"/>
              <a:t>databrowsers</a:t>
            </a:r>
            <a:r>
              <a:rPr lang="en-US" dirty="0"/>
              <a:t> / links /FAQ</a:t>
            </a:r>
          </a:p>
        </p:txBody>
      </p:sp>
      <p:sp>
        <p:nvSpPr>
          <p:cNvPr id="4" name="Tijdelijke aanduiding voor dianummer 3"/>
          <p:cNvSpPr>
            <a:spLocks noGrp="1"/>
          </p:cNvSpPr>
          <p:nvPr>
            <p:ph type="sldNum" sz="quarter" idx="5"/>
          </p:nvPr>
        </p:nvSpPr>
        <p:spPr/>
        <p:txBody>
          <a:bodyPr/>
          <a:lstStyle/>
          <a:p>
            <a:fld id="{E686F92E-FAAD-4349-BC1A-35DA482B7BE1}" type="slidenum">
              <a:rPr lang="nl-NL" smtClean="0"/>
              <a:t>14</a:t>
            </a:fld>
            <a:endParaRPr lang="nl-NL"/>
          </a:p>
        </p:txBody>
      </p:sp>
    </p:spTree>
    <p:extLst>
      <p:ext uri="{BB962C8B-B14F-4D97-AF65-F5344CB8AC3E}">
        <p14:creationId xmlns:p14="http://schemas.microsoft.com/office/powerpoint/2010/main" val="2177231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Tijdens</a:t>
            </a:r>
            <a:r>
              <a:rPr lang="en-US" dirty="0"/>
              <a:t> </a:t>
            </a:r>
            <a:r>
              <a:rPr lang="en-US" dirty="0" err="1"/>
              <a:t>pauze</a:t>
            </a:r>
            <a:r>
              <a:rPr lang="en-US" dirty="0"/>
              <a:t> </a:t>
            </a:r>
            <a:r>
              <a:rPr lang="en-US" dirty="0" err="1"/>
              <a:t>voorkeur</a:t>
            </a:r>
            <a:r>
              <a:rPr lang="en-US" dirty="0"/>
              <a:t> </a:t>
            </a:r>
            <a:r>
              <a:rPr lang="en-US" dirty="0" err="1"/>
              <a:t>aangeven</a:t>
            </a:r>
            <a:r>
              <a:rPr lang="en-US" dirty="0"/>
              <a:t> door </a:t>
            </a:r>
            <a:r>
              <a:rPr lang="en-US" dirty="0" err="1"/>
              <a:t>vinkje</a:t>
            </a:r>
            <a:r>
              <a:rPr lang="en-US" dirty="0"/>
              <a:t> te </a:t>
            </a:r>
            <a:r>
              <a:rPr lang="en-US" dirty="0" err="1"/>
              <a:t>zetten</a:t>
            </a:r>
            <a:endParaRPr lang="en-US" dirty="0"/>
          </a:p>
          <a:p>
            <a:endParaRPr lang="en-US" dirty="0"/>
          </a:p>
        </p:txBody>
      </p:sp>
      <p:sp>
        <p:nvSpPr>
          <p:cNvPr id="4" name="Tijdelijke aanduiding voor dianummer 3"/>
          <p:cNvSpPr>
            <a:spLocks noGrp="1"/>
          </p:cNvSpPr>
          <p:nvPr>
            <p:ph type="sldNum" sz="quarter" idx="5"/>
          </p:nvPr>
        </p:nvSpPr>
        <p:spPr/>
        <p:txBody>
          <a:bodyPr/>
          <a:lstStyle/>
          <a:p>
            <a:fld id="{E686F92E-FAAD-4349-BC1A-35DA482B7BE1}" type="slidenum">
              <a:rPr lang="nl-NL" smtClean="0"/>
              <a:t>15</a:t>
            </a:fld>
            <a:endParaRPr lang="nl-NL"/>
          </a:p>
        </p:txBody>
      </p:sp>
    </p:spTree>
    <p:extLst>
      <p:ext uri="{BB962C8B-B14F-4D97-AF65-F5344CB8AC3E}">
        <p14:creationId xmlns:p14="http://schemas.microsoft.com/office/powerpoint/2010/main" val="3502138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Tijdens</a:t>
            </a:r>
            <a:r>
              <a:rPr lang="en-US" dirty="0"/>
              <a:t> </a:t>
            </a:r>
            <a:r>
              <a:rPr lang="en-US" dirty="0" err="1"/>
              <a:t>pauze</a:t>
            </a:r>
            <a:r>
              <a:rPr lang="en-US" dirty="0"/>
              <a:t> </a:t>
            </a:r>
            <a:r>
              <a:rPr lang="en-US" dirty="0" err="1"/>
              <a:t>voorkeur</a:t>
            </a:r>
            <a:r>
              <a:rPr lang="en-US" dirty="0"/>
              <a:t> </a:t>
            </a:r>
            <a:r>
              <a:rPr lang="en-US" dirty="0" err="1"/>
              <a:t>aangeven</a:t>
            </a:r>
            <a:r>
              <a:rPr lang="en-US" dirty="0"/>
              <a:t> door </a:t>
            </a:r>
            <a:r>
              <a:rPr lang="en-US" dirty="0" err="1"/>
              <a:t>vinkje</a:t>
            </a:r>
            <a:r>
              <a:rPr lang="en-US" dirty="0"/>
              <a:t> te </a:t>
            </a:r>
            <a:r>
              <a:rPr lang="en-US" dirty="0" err="1"/>
              <a:t>zetten</a:t>
            </a:r>
            <a:endParaRPr lang="en-US" dirty="0"/>
          </a:p>
          <a:p>
            <a:endParaRPr lang="en-US" dirty="0"/>
          </a:p>
        </p:txBody>
      </p:sp>
      <p:sp>
        <p:nvSpPr>
          <p:cNvPr id="4" name="Tijdelijke aanduiding voor dianummer 3"/>
          <p:cNvSpPr>
            <a:spLocks noGrp="1"/>
          </p:cNvSpPr>
          <p:nvPr>
            <p:ph type="sldNum" sz="quarter" idx="5"/>
          </p:nvPr>
        </p:nvSpPr>
        <p:spPr/>
        <p:txBody>
          <a:bodyPr/>
          <a:lstStyle/>
          <a:p>
            <a:fld id="{E686F92E-FAAD-4349-BC1A-35DA482B7BE1}" type="slidenum">
              <a:rPr lang="nl-NL" smtClean="0"/>
              <a:t>16</a:t>
            </a:fld>
            <a:endParaRPr lang="nl-NL"/>
          </a:p>
        </p:txBody>
      </p:sp>
    </p:spTree>
    <p:extLst>
      <p:ext uri="{BB962C8B-B14F-4D97-AF65-F5344CB8AC3E}">
        <p14:creationId xmlns:p14="http://schemas.microsoft.com/office/powerpoint/2010/main" val="131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Visualisatieoefening</a:t>
            </a:r>
            <a:r>
              <a:rPr lang="en-US" dirty="0"/>
              <a:t> – 2 min – je zit voor je bureau of </a:t>
            </a:r>
            <a:r>
              <a:rPr lang="en-US" dirty="0" err="1"/>
              <a:t>telefoon</a:t>
            </a:r>
            <a:r>
              <a:rPr lang="en-US" dirty="0"/>
              <a:t> </a:t>
            </a:r>
            <a:r>
              <a:rPr lang="en-US" dirty="0" err="1"/>
              <a:t>gaat</a:t>
            </a:r>
            <a:r>
              <a:rPr lang="en-US" dirty="0"/>
              <a:t> naar BMN, waarom ga je naar de </a:t>
            </a:r>
            <a:r>
              <a:rPr lang="en-US" dirty="0" err="1"/>
              <a:t>pagina</a:t>
            </a:r>
            <a:r>
              <a:rPr lang="en-US" dirty="0"/>
              <a:t> </a:t>
            </a:r>
            <a:r>
              <a:rPr lang="en-US" dirty="0" err="1"/>
              <a:t>en</a:t>
            </a:r>
            <a:r>
              <a:rPr lang="en-US" dirty="0"/>
              <a:t> wat doe je </a:t>
            </a:r>
            <a:r>
              <a:rPr lang="en-US" dirty="0" err="1"/>
              <a:t>als</a:t>
            </a:r>
            <a:r>
              <a:rPr lang="en-US" dirty="0"/>
              <a:t> </a:t>
            </a:r>
            <a:r>
              <a:rPr lang="en-US" dirty="0" err="1"/>
              <a:t>eerst</a:t>
            </a:r>
            <a:r>
              <a:rPr lang="en-US" dirty="0"/>
              <a:t>? </a:t>
            </a:r>
          </a:p>
          <a:p>
            <a:endParaRPr lang="en-US" dirty="0"/>
          </a:p>
          <a:p>
            <a:r>
              <a:rPr lang="en-US" dirty="0"/>
              <a:t>Zou je </a:t>
            </a:r>
            <a:r>
              <a:rPr lang="en-US" dirty="0" err="1"/>
              <a:t>deze</a:t>
            </a:r>
            <a:r>
              <a:rPr lang="en-US" dirty="0"/>
              <a:t> kunnen </a:t>
            </a:r>
            <a:r>
              <a:rPr lang="en-US" dirty="0" err="1"/>
              <a:t>aanvullen</a:t>
            </a:r>
            <a:r>
              <a:rPr lang="en-US" dirty="0"/>
              <a:t> Richard?</a:t>
            </a:r>
          </a:p>
          <a:p>
            <a:r>
              <a:rPr lang="en-US" dirty="0" err="1"/>
              <a:t>Voordat</a:t>
            </a:r>
            <a:r>
              <a:rPr lang="en-US" dirty="0"/>
              <a:t> we de </a:t>
            </a:r>
            <a:r>
              <a:rPr lang="en-US" dirty="0" err="1"/>
              <a:t>honinggraag</a:t>
            </a:r>
            <a:r>
              <a:rPr lang="en-US" dirty="0"/>
              <a:t> laten </a:t>
            </a:r>
            <a:r>
              <a:rPr lang="en-US" dirty="0" err="1"/>
              <a:t>zien</a:t>
            </a:r>
            <a:r>
              <a:rPr lang="en-US" dirty="0"/>
              <a:t> - </a:t>
            </a:r>
            <a:r>
              <a:rPr lang="en-US" dirty="0" err="1"/>
              <a:t>publiek</a:t>
            </a:r>
            <a:r>
              <a:rPr lang="en-US" dirty="0"/>
              <a:t> 1 </a:t>
            </a:r>
            <a:r>
              <a:rPr lang="en-US" dirty="0" err="1"/>
              <a:t>minuut</a:t>
            </a:r>
            <a:r>
              <a:rPr lang="en-US" dirty="0"/>
              <a:t> </a:t>
            </a:r>
            <a:r>
              <a:rPr lang="en-US" dirty="0" err="1"/>
              <a:t>nadenken</a:t>
            </a:r>
            <a:r>
              <a:rPr lang="en-US" dirty="0"/>
              <a:t> </a:t>
            </a:r>
            <a:r>
              <a:rPr lang="en-US" dirty="0" err="1"/>
              <a:t>welke</a:t>
            </a:r>
            <a:r>
              <a:rPr lang="en-US" dirty="0"/>
              <a:t> </a:t>
            </a:r>
            <a:r>
              <a:rPr lang="en-US" dirty="0" err="1"/>
              <a:t>informatie</a:t>
            </a:r>
            <a:r>
              <a:rPr lang="en-US" dirty="0"/>
              <a:t> </a:t>
            </a:r>
            <a:r>
              <a:rPr lang="en-US" dirty="0" err="1"/>
              <a:t>ieder</a:t>
            </a:r>
            <a:r>
              <a:rPr lang="en-US" dirty="0"/>
              <a:t> </a:t>
            </a:r>
            <a:r>
              <a:rPr lang="en-US" dirty="0" err="1"/>
              <a:t>wil</a:t>
            </a:r>
            <a:r>
              <a:rPr lang="en-US" dirty="0"/>
              <a:t> </a:t>
            </a:r>
            <a:r>
              <a:rPr lang="en-US" dirty="0" err="1"/>
              <a:t>zien</a:t>
            </a:r>
            <a:r>
              <a:rPr lang="en-US" dirty="0"/>
              <a:t> op het platform </a:t>
            </a:r>
            <a:r>
              <a:rPr lang="en-US" dirty="0" err="1"/>
              <a:t>en</a:t>
            </a:r>
            <a:r>
              <a:rPr lang="en-US" dirty="0"/>
              <a:t> waarom </a:t>
            </a:r>
            <a:r>
              <a:rPr lang="en-US" dirty="0" err="1"/>
              <a:t>hij</a:t>
            </a:r>
            <a:r>
              <a:rPr lang="en-US" dirty="0"/>
              <a:t>/</a:t>
            </a:r>
            <a:r>
              <a:rPr lang="en-US" dirty="0" err="1"/>
              <a:t>zij</a:t>
            </a:r>
            <a:r>
              <a:rPr lang="en-US" dirty="0"/>
              <a:t> </a:t>
            </a:r>
            <a:r>
              <a:rPr lang="en-US" dirty="0" err="1"/>
              <a:t>denkt</a:t>
            </a:r>
            <a:r>
              <a:rPr lang="en-US" dirty="0"/>
              <a:t> </a:t>
            </a:r>
            <a:r>
              <a:rPr lang="en-US" dirty="0" err="1"/>
              <a:t>dat</a:t>
            </a:r>
            <a:r>
              <a:rPr lang="en-US" dirty="0"/>
              <a:t> </a:t>
            </a:r>
            <a:r>
              <a:rPr lang="en-US" dirty="0" err="1"/>
              <a:t>dit</a:t>
            </a:r>
            <a:r>
              <a:rPr lang="en-US" dirty="0"/>
              <a:t> </a:t>
            </a:r>
            <a:r>
              <a:rPr lang="en-US" dirty="0" err="1"/>
              <a:t>belangrijk</a:t>
            </a:r>
            <a:r>
              <a:rPr lang="en-US" dirty="0"/>
              <a:t> is. In max 2 </a:t>
            </a:r>
            <a:r>
              <a:rPr lang="en-US" dirty="0" err="1"/>
              <a:t>zinnen</a:t>
            </a:r>
            <a:r>
              <a:rPr lang="en-US" dirty="0"/>
              <a:t> </a:t>
            </a:r>
            <a:r>
              <a:rPr lang="en-US" dirty="0" err="1"/>
              <a:t>benoemen</a:t>
            </a:r>
            <a:r>
              <a:rPr lang="en-US" dirty="0"/>
              <a:t>. </a:t>
            </a:r>
          </a:p>
          <a:p>
            <a:r>
              <a:rPr lang="en-US" dirty="0" err="1"/>
              <a:t>Tijdens</a:t>
            </a:r>
            <a:r>
              <a:rPr lang="en-US" dirty="0"/>
              <a:t> de pause - </a:t>
            </a:r>
            <a:r>
              <a:rPr lang="en-US" dirty="0" err="1"/>
              <a:t>Geef</a:t>
            </a:r>
            <a:r>
              <a:rPr lang="en-US" dirty="0"/>
              <a:t>  je top 5 </a:t>
            </a:r>
            <a:r>
              <a:rPr lang="en-US" dirty="0" err="1"/>
              <a:t>aan</a:t>
            </a:r>
            <a:r>
              <a:rPr lang="en-US" dirty="0"/>
              <a:t> </a:t>
            </a:r>
            <a:r>
              <a:rPr lang="en-US" dirty="0" err="1"/>
              <a:t>en</a:t>
            </a:r>
            <a:r>
              <a:rPr lang="en-US" dirty="0"/>
              <a:t> </a:t>
            </a:r>
            <a:r>
              <a:rPr lang="en-US" dirty="0" err="1"/>
              <a:t>nummer</a:t>
            </a:r>
            <a:r>
              <a:rPr lang="en-US" dirty="0"/>
              <a:t> de </a:t>
            </a:r>
            <a:r>
              <a:rPr lang="en-US" dirty="0" err="1"/>
              <a:t>verschillende</a:t>
            </a:r>
            <a:r>
              <a:rPr lang="en-US" dirty="0"/>
              <a:t> </a:t>
            </a:r>
            <a:r>
              <a:rPr lang="en-US" dirty="0" err="1"/>
              <a:t>informatie</a:t>
            </a:r>
            <a:r>
              <a:rPr lang="en-US" dirty="0"/>
              <a:t> </a:t>
            </a:r>
            <a:r>
              <a:rPr lang="en-US" dirty="0" err="1"/>
              <a:t>mogelijken</a:t>
            </a:r>
            <a:r>
              <a:rPr lang="en-US" dirty="0"/>
              <a:t> 1 t/m 5 van </a:t>
            </a:r>
            <a:r>
              <a:rPr lang="en-US" dirty="0" err="1"/>
              <a:t>meest</a:t>
            </a:r>
            <a:r>
              <a:rPr lang="en-US" dirty="0"/>
              <a:t> </a:t>
            </a:r>
            <a:r>
              <a:rPr lang="en-US" dirty="0" err="1"/>
              <a:t>belangrijk</a:t>
            </a:r>
            <a:r>
              <a:rPr lang="en-US" dirty="0"/>
              <a:t>(1) naar minder </a:t>
            </a:r>
            <a:r>
              <a:rPr lang="en-US" dirty="0" err="1"/>
              <a:t>belangrijk</a:t>
            </a:r>
            <a:r>
              <a:rPr lang="en-US" dirty="0"/>
              <a:t> (5), </a:t>
            </a:r>
            <a:r>
              <a:rPr lang="en-US" dirty="0" err="1"/>
              <a:t>deze</a:t>
            </a:r>
            <a:r>
              <a:rPr lang="en-US" dirty="0"/>
              <a:t> </a:t>
            </a:r>
            <a:r>
              <a:rPr lang="en-US" dirty="0" err="1"/>
              <a:t>gaan</a:t>
            </a:r>
            <a:r>
              <a:rPr lang="en-US" dirty="0"/>
              <a:t> we </a:t>
            </a:r>
            <a:r>
              <a:rPr lang="en-US" dirty="0" err="1"/>
              <a:t>na</a:t>
            </a:r>
            <a:r>
              <a:rPr lang="en-US" dirty="0"/>
              <a:t> de </a:t>
            </a:r>
            <a:r>
              <a:rPr lang="en-US" dirty="0" err="1"/>
              <a:t>pauze</a:t>
            </a:r>
            <a:r>
              <a:rPr lang="en-US" dirty="0"/>
              <a:t> </a:t>
            </a:r>
            <a:r>
              <a:rPr lang="en-US" dirty="0" err="1"/>
              <a:t>kort</a:t>
            </a:r>
            <a:r>
              <a:rPr lang="en-US" dirty="0"/>
              <a:t> </a:t>
            </a:r>
            <a:r>
              <a:rPr lang="en-US" dirty="0" err="1"/>
              <a:t>bespreken</a:t>
            </a:r>
            <a:r>
              <a:rPr lang="en-US" dirty="0"/>
              <a:t>.</a:t>
            </a:r>
          </a:p>
        </p:txBody>
      </p:sp>
      <p:sp>
        <p:nvSpPr>
          <p:cNvPr id="4" name="Tijdelijke aanduiding voor dianummer 3"/>
          <p:cNvSpPr>
            <a:spLocks noGrp="1"/>
          </p:cNvSpPr>
          <p:nvPr>
            <p:ph type="sldNum" sz="quarter" idx="5"/>
          </p:nvPr>
        </p:nvSpPr>
        <p:spPr/>
        <p:txBody>
          <a:bodyPr/>
          <a:lstStyle/>
          <a:p>
            <a:fld id="{E686F92E-FAAD-4349-BC1A-35DA482B7BE1}" type="slidenum">
              <a:rPr lang="nl-NL" smtClean="0"/>
              <a:t>17</a:t>
            </a:fld>
            <a:endParaRPr lang="nl-NL"/>
          </a:p>
        </p:txBody>
      </p:sp>
    </p:spTree>
    <p:extLst>
      <p:ext uri="{BB962C8B-B14F-4D97-AF65-F5344CB8AC3E}">
        <p14:creationId xmlns:p14="http://schemas.microsoft.com/office/powerpoint/2010/main" val="1351953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Visualisatieoefening</a:t>
            </a:r>
            <a:r>
              <a:rPr lang="en-US" dirty="0"/>
              <a:t> – 2 min – je zit voor je bureau of </a:t>
            </a:r>
            <a:r>
              <a:rPr lang="en-US" dirty="0" err="1"/>
              <a:t>telefoon</a:t>
            </a:r>
            <a:r>
              <a:rPr lang="en-US" dirty="0"/>
              <a:t> </a:t>
            </a:r>
            <a:r>
              <a:rPr lang="en-US" dirty="0" err="1"/>
              <a:t>gaat</a:t>
            </a:r>
            <a:r>
              <a:rPr lang="en-US" dirty="0"/>
              <a:t> naar BMN, waarom ga je </a:t>
            </a:r>
            <a:r>
              <a:rPr lang="en-US" dirty="0" err="1"/>
              <a:t>vaak</a:t>
            </a:r>
            <a:r>
              <a:rPr lang="en-US" dirty="0"/>
              <a:t> naar de </a:t>
            </a:r>
            <a:r>
              <a:rPr lang="en-US" dirty="0" err="1"/>
              <a:t>pagina</a:t>
            </a:r>
            <a:r>
              <a:rPr lang="en-US" dirty="0"/>
              <a:t> </a:t>
            </a:r>
            <a:r>
              <a:rPr lang="en-US" dirty="0" err="1"/>
              <a:t>en</a:t>
            </a:r>
            <a:r>
              <a:rPr lang="en-US" dirty="0"/>
              <a:t> wat doe je </a:t>
            </a:r>
            <a:r>
              <a:rPr lang="en-US" dirty="0" err="1"/>
              <a:t>als</a:t>
            </a:r>
            <a:r>
              <a:rPr lang="en-US" dirty="0"/>
              <a:t> </a:t>
            </a:r>
            <a:r>
              <a:rPr lang="en-US" dirty="0" err="1"/>
              <a:t>eerst</a:t>
            </a:r>
            <a:r>
              <a:rPr lang="en-US" dirty="0"/>
              <a:t>, </a:t>
            </a:r>
            <a:r>
              <a:rPr lang="en-US" dirty="0" err="1"/>
              <a:t>welke</a:t>
            </a:r>
            <a:r>
              <a:rPr lang="en-US" dirty="0"/>
              <a:t> </a:t>
            </a:r>
            <a:r>
              <a:rPr lang="en-US" dirty="0" err="1"/>
              <a:t>informatie</a:t>
            </a:r>
            <a:r>
              <a:rPr lang="en-US" dirty="0"/>
              <a:t> </a:t>
            </a:r>
            <a:r>
              <a:rPr lang="en-US" dirty="0" err="1"/>
              <a:t>wil</a:t>
            </a:r>
            <a:r>
              <a:rPr lang="en-US" dirty="0"/>
              <a:t> je </a:t>
            </a:r>
            <a:r>
              <a:rPr lang="en-US" dirty="0" err="1"/>
              <a:t>gelijk</a:t>
            </a:r>
            <a:r>
              <a:rPr lang="en-US" dirty="0"/>
              <a:t> </a:t>
            </a:r>
            <a:r>
              <a:rPr lang="en-US" dirty="0" err="1"/>
              <a:t>zien</a:t>
            </a:r>
            <a:r>
              <a:rPr lang="en-US" dirty="0"/>
              <a:t> ?</a:t>
            </a:r>
          </a:p>
          <a:p>
            <a:r>
              <a:rPr lang="en-US" dirty="0" err="1"/>
              <a:t>Welke</a:t>
            </a:r>
            <a:r>
              <a:rPr lang="en-US" dirty="0"/>
              <a:t> </a:t>
            </a:r>
            <a:r>
              <a:rPr lang="en-US" dirty="0" err="1"/>
              <a:t>informatie</a:t>
            </a:r>
            <a:r>
              <a:rPr lang="en-US" dirty="0"/>
              <a:t> </a:t>
            </a:r>
            <a:r>
              <a:rPr lang="en-US" dirty="0" err="1"/>
              <a:t>vind</a:t>
            </a:r>
            <a:r>
              <a:rPr lang="en-US" dirty="0"/>
              <a:t> </a:t>
            </a:r>
            <a:r>
              <a:rPr lang="en-US" dirty="0" err="1"/>
              <a:t>jij</a:t>
            </a:r>
            <a:r>
              <a:rPr lang="en-US" dirty="0"/>
              <a:t> het </a:t>
            </a:r>
            <a:r>
              <a:rPr lang="en-US" dirty="0" err="1"/>
              <a:t>meest</a:t>
            </a:r>
            <a:r>
              <a:rPr lang="en-US" dirty="0"/>
              <a:t> </a:t>
            </a:r>
            <a:r>
              <a:rPr lang="en-US" dirty="0" err="1"/>
              <a:t>belangrijk</a:t>
            </a:r>
            <a:r>
              <a:rPr lang="en-US" dirty="0"/>
              <a:t> </a:t>
            </a:r>
            <a:r>
              <a:rPr lang="en-US" dirty="0" err="1"/>
              <a:t>en</a:t>
            </a:r>
            <a:r>
              <a:rPr lang="en-US" dirty="0"/>
              <a:t> waarom voor het BMN. En </a:t>
            </a:r>
            <a:r>
              <a:rPr lang="en-US" dirty="0" err="1"/>
              <a:t>tuurlijk</a:t>
            </a:r>
            <a:r>
              <a:rPr lang="en-US" dirty="0"/>
              <a:t>, </a:t>
            </a:r>
            <a:r>
              <a:rPr lang="en-US" dirty="0" err="1"/>
              <a:t>dit</a:t>
            </a:r>
            <a:r>
              <a:rPr lang="en-US" dirty="0"/>
              <a:t> </a:t>
            </a:r>
            <a:r>
              <a:rPr lang="en-US" dirty="0" err="1"/>
              <a:t>ligt</a:t>
            </a:r>
            <a:r>
              <a:rPr lang="en-US" dirty="0"/>
              <a:t> </a:t>
            </a:r>
            <a:r>
              <a:rPr lang="en-US" dirty="0" err="1"/>
              <a:t>aan</a:t>
            </a:r>
            <a:r>
              <a:rPr lang="en-US" dirty="0"/>
              <a:t> de </a:t>
            </a:r>
            <a:r>
              <a:rPr lang="en-US" dirty="0" err="1"/>
              <a:t>reden</a:t>
            </a:r>
            <a:r>
              <a:rPr lang="en-US" dirty="0"/>
              <a:t> waarom je naar de website </a:t>
            </a:r>
            <a:r>
              <a:rPr lang="en-US" dirty="0" err="1"/>
              <a:t>gaat</a:t>
            </a:r>
            <a:r>
              <a:rPr lang="en-US" dirty="0"/>
              <a:t> </a:t>
            </a:r>
            <a:r>
              <a:rPr lang="en-US" dirty="0" err="1"/>
              <a:t>alleen</a:t>
            </a:r>
            <a:r>
              <a:rPr lang="en-US" dirty="0"/>
              <a:t> wat </a:t>
            </a:r>
            <a:r>
              <a:rPr lang="en-US" dirty="0" err="1"/>
              <a:t>zijn</a:t>
            </a:r>
            <a:r>
              <a:rPr lang="en-US" dirty="0"/>
              <a:t> nu </a:t>
            </a:r>
            <a:r>
              <a:rPr lang="en-US" dirty="0" err="1"/>
              <a:t>knoppen</a:t>
            </a:r>
            <a:r>
              <a:rPr lang="en-US" dirty="0"/>
              <a:t> / </a:t>
            </a:r>
            <a:r>
              <a:rPr lang="en-US" dirty="0" err="1"/>
              <a:t>grafieken</a:t>
            </a:r>
            <a:r>
              <a:rPr lang="en-US" dirty="0"/>
              <a:t> / </a:t>
            </a:r>
            <a:r>
              <a:rPr lang="en-US" dirty="0" err="1"/>
              <a:t>kaartjes</a:t>
            </a:r>
            <a:r>
              <a:rPr lang="en-US" dirty="0"/>
              <a:t> </a:t>
            </a:r>
            <a:r>
              <a:rPr lang="en-US" dirty="0" err="1"/>
              <a:t>waar</a:t>
            </a:r>
            <a:r>
              <a:rPr lang="en-US" dirty="0"/>
              <a:t> je </a:t>
            </a:r>
            <a:r>
              <a:rPr lang="en-US" dirty="0" err="1"/>
              <a:t>snel</a:t>
            </a:r>
            <a:r>
              <a:rPr lang="en-US" dirty="0"/>
              <a:t> bij wilt kunnen. </a:t>
            </a:r>
            <a:r>
              <a:rPr lang="en-US" dirty="0" err="1"/>
              <a:t>Schrijf</a:t>
            </a:r>
            <a:r>
              <a:rPr lang="en-US" dirty="0"/>
              <a:t> </a:t>
            </a:r>
            <a:r>
              <a:rPr lang="en-US" dirty="0" err="1"/>
              <a:t>dit</a:t>
            </a:r>
            <a:r>
              <a:rPr lang="en-US" dirty="0"/>
              <a:t> op een </a:t>
            </a:r>
            <a:r>
              <a:rPr lang="en-US" dirty="0" err="1"/>
              <a:t>briefje</a:t>
            </a:r>
            <a:r>
              <a:rPr lang="en-US" dirty="0"/>
              <a:t>. </a:t>
            </a:r>
            <a:r>
              <a:rPr lang="en-US" dirty="0" err="1"/>
              <a:t>Welke</a:t>
            </a:r>
            <a:r>
              <a:rPr lang="en-US" dirty="0"/>
              <a:t> </a:t>
            </a:r>
            <a:r>
              <a:rPr lang="en-US" dirty="0" err="1"/>
              <a:t>informatie</a:t>
            </a:r>
            <a:r>
              <a:rPr lang="en-US" dirty="0"/>
              <a:t> mis je ? </a:t>
            </a:r>
            <a:r>
              <a:rPr lang="en-US" dirty="0" err="1"/>
              <a:t>Zet</a:t>
            </a:r>
            <a:r>
              <a:rPr lang="en-US" dirty="0"/>
              <a:t> 10 </a:t>
            </a:r>
            <a:r>
              <a:rPr lang="en-US" dirty="0" err="1"/>
              <a:t>nummers</a:t>
            </a:r>
            <a:r>
              <a:rPr lang="en-US" dirty="0"/>
              <a:t> </a:t>
            </a:r>
            <a:r>
              <a:rPr lang="en-US" dirty="0" err="1"/>
              <a:t>neer</a:t>
            </a:r>
            <a:r>
              <a:rPr lang="en-US" dirty="0"/>
              <a:t> </a:t>
            </a:r>
            <a:r>
              <a:rPr lang="en-US" dirty="0" err="1"/>
              <a:t>en</a:t>
            </a:r>
            <a:r>
              <a:rPr lang="en-US" dirty="0"/>
              <a:t> </a:t>
            </a:r>
            <a:r>
              <a:rPr lang="en-US" dirty="0" err="1"/>
              <a:t>prioritiseer</a:t>
            </a:r>
            <a:r>
              <a:rPr lang="en-US" dirty="0"/>
              <a:t> van 1 </a:t>
            </a:r>
            <a:r>
              <a:rPr lang="en-US" dirty="0" err="1"/>
              <a:t>meest</a:t>
            </a:r>
            <a:r>
              <a:rPr lang="en-US" dirty="0"/>
              <a:t> </a:t>
            </a:r>
            <a:r>
              <a:rPr lang="en-US" dirty="0" err="1"/>
              <a:t>belangrijk</a:t>
            </a:r>
            <a:r>
              <a:rPr lang="en-US" dirty="0"/>
              <a:t> 1 t/m  </a:t>
            </a:r>
            <a:r>
              <a:rPr lang="en-US" dirty="0" err="1"/>
              <a:t>meest</a:t>
            </a:r>
            <a:r>
              <a:rPr lang="en-US" dirty="0"/>
              <a:t> </a:t>
            </a:r>
            <a:r>
              <a:rPr lang="en-US" dirty="0" err="1"/>
              <a:t>belangrijk</a:t>
            </a:r>
            <a:r>
              <a:rPr lang="en-US" dirty="0"/>
              <a:t> (1) tot 5 </a:t>
            </a:r>
            <a:r>
              <a:rPr lang="en-US" dirty="0" err="1"/>
              <a:t>welke</a:t>
            </a:r>
            <a:r>
              <a:rPr lang="en-US" dirty="0"/>
              <a:t> </a:t>
            </a:r>
            <a:r>
              <a:rPr lang="en-US" dirty="0" err="1"/>
              <a:t>informatie</a:t>
            </a:r>
            <a:r>
              <a:rPr lang="en-US" dirty="0"/>
              <a:t> </a:t>
            </a:r>
            <a:r>
              <a:rPr lang="en-US" dirty="0" err="1"/>
              <a:t>belangrijk</a:t>
            </a:r>
            <a:r>
              <a:rPr lang="en-US" dirty="0"/>
              <a:t> is. </a:t>
            </a:r>
            <a:r>
              <a:rPr lang="en-US" dirty="0" err="1"/>
              <a:t>Staat</a:t>
            </a:r>
            <a:r>
              <a:rPr lang="en-US" dirty="0"/>
              <a:t> het er niet op?  </a:t>
            </a:r>
            <a:r>
              <a:rPr lang="en-US" dirty="0" err="1"/>
              <a:t>Schrijf</a:t>
            </a:r>
            <a:r>
              <a:rPr lang="en-US" dirty="0"/>
              <a:t> </a:t>
            </a:r>
            <a:r>
              <a:rPr lang="en-US" dirty="0" err="1"/>
              <a:t>dit</a:t>
            </a:r>
            <a:r>
              <a:rPr lang="en-US" dirty="0"/>
              <a:t> dan op </a:t>
            </a:r>
            <a:r>
              <a:rPr lang="en-US" dirty="0" err="1"/>
              <a:t>tijdens</a:t>
            </a:r>
            <a:r>
              <a:rPr lang="en-US" dirty="0"/>
              <a:t> de </a:t>
            </a:r>
            <a:r>
              <a:rPr lang="en-US" dirty="0" err="1"/>
              <a:t>pauze</a:t>
            </a:r>
            <a:r>
              <a:rPr lang="en-US" dirty="0"/>
              <a:t> bij een </a:t>
            </a:r>
            <a:r>
              <a:rPr lang="en-US" dirty="0" err="1"/>
              <a:t>lege</a:t>
            </a:r>
            <a:r>
              <a:rPr lang="en-US" dirty="0"/>
              <a:t> </a:t>
            </a:r>
            <a:r>
              <a:rPr lang="en-US" dirty="0" err="1"/>
              <a:t>graat</a:t>
            </a:r>
            <a:r>
              <a:rPr lang="en-US" dirty="0"/>
              <a:t>.</a:t>
            </a:r>
          </a:p>
          <a:p>
            <a:endParaRPr lang="en-US" dirty="0"/>
          </a:p>
          <a:p>
            <a:r>
              <a:rPr lang="en-US" dirty="0" err="1"/>
              <a:t>Voordat</a:t>
            </a:r>
            <a:r>
              <a:rPr lang="en-US" dirty="0"/>
              <a:t> we de </a:t>
            </a:r>
            <a:r>
              <a:rPr lang="en-US" dirty="0" err="1"/>
              <a:t>honinggraag</a:t>
            </a:r>
            <a:r>
              <a:rPr lang="en-US" dirty="0"/>
              <a:t> laten </a:t>
            </a:r>
            <a:r>
              <a:rPr lang="en-US" dirty="0" err="1"/>
              <a:t>zien</a:t>
            </a:r>
            <a:r>
              <a:rPr lang="en-US" dirty="0"/>
              <a:t> (</a:t>
            </a:r>
            <a:r>
              <a:rPr lang="en-US" dirty="0" err="1"/>
              <a:t>dit</a:t>
            </a:r>
            <a:r>
              <a:rPr lang="en-US" dirty="0"/>
              <a:t> </a:t>
            </a:r>
            <a:r>
              <a:rPr lang="en-US" dirty="0" err="1"/>
              <a:t>zijn</a:t>
            </a:r>
            <a:r>
              <a:rPr lang="en-US" dirty="0"/>
              <a:t> </a:t>
            </a:r>
            <a:r>
              <a:rPr lang="en-US" dirty="0" err="1"/>
              <a:t>voorbeelden</a:t>
            </a:r>
            <a:r>
              <a:rPr lang="en-US" dirty="0"/>
              <a:t>) - </a:t>
            </a:r>
            <a:r>
              <a:rPr lang="en-US" dirty="0" err="1"/>
              <a:t>publiek</a:t>
            </a:r>
            <a:r>
              <a:rPr lang="en-US" dirty="0"/>
              <a:t> 1 </a:t>
            </a:r>
            <a:r>
              <a:rPr lang="en-US" dirty="0" err="1"/>
              <a:t>minuut</a:t>
            </a:r>
            <a:r>
              <a:rPr lang="en-US" dirty="0"/>
              <a:t> </a:t>
            </a:r>
            <a:r>
              <a:rPr lang="en-US" dirty="0" err="1"/>
              <a:t>nadenken</a:t>
            </a:r>
            <a:r>
              <a:rPr lang="en-US" dirty="0"/>
              <a:t> </a:t>
            </a:r>
            <a:r>
              <a:rPr lang="en-US" dirty="0" err="1"/>
              <a:t>welke</a:t>
            </a:r>
            <a:r>
              <a:rPr lang="en-US" dirty="0"/>
              <a:t> </a:t>
            </a:r>
            <a:r>
              <a:rPr lang="en-US" dirty="0" err="1"/>
              <a:t>informatie</a:t>
            </a:r>
            <a:r>
              <a:rPr lang="en-US" dirty="0"/>
              <a:t> </a:t>
            </a:r>
            <a:r>
              <a:rPr lang="en-US" dirty="0" err="1"/>
              <a:t>ieder</a:t>
            </a:r>
            <a:r>
              <a:rPr lang="en-US" dirty="0"/>
              <a:t> </a:t>
            </a:r>
            <a:r>
              <a:rPr lang="en-US" dirty="0" err="1"/>
              <a:t>wil</a:t>
            </a:r>
            <a:r>
              <a:rPr lang="en-US" dirty="0"/>
              <a:t> </a:t>
            </a:r>
            <a:r>
              <a:rPr lang="en-US" dirty="0" err="1"/>
              <a:t>zien</a:t>
            </a:r>
            <a:r>
              <a:rPr lang="en-US" dirty="0"/>
              <a:t> op het platform </a:t>
            </a:r>
            <a:r>
              <a:rPr lang="en-US" dirty="0" err="1"/>
              <a:t>en</a:t>
            </a:r>
            <a:r>
              <a:rPr lang="en-US" dirty="0"/>
              <a:t> waarom </a:t>
            </a:r>
            <a:r>
              <a:rPr lang="en-US" dirty="0" err="1"/>
              <a:t>hij</a:t>
            </a:r>
            <a:r>
              <a:rPr lang="en-US" dirty="0"/>
              <a:t>/</a:t>
            </a:r>
            <a:r>
              <a:rPr lang="en-US" dirty="0" err="1"/>
              <a:t>zij</a:t>
            </a:r>
            <a:r>
              <a:rPr lang="en-US" dirty="0"/>
              <a:t> </a:t>
            </a:r>
            <a:r>
              <a:rPr lang="en-US" dirty="0" err="1"/>
              <a:t>denkt</a:t>
            </a:r>
            <a:r>
              <a:rPr lang="en-US" dirty="0"/>
              <a:t> </a:t>
            </a:r>
            <a:r>
              <a:rPr lang="en-US" dirty="0" err="1"/>
              <a:t>dat</a:t>
            </a:r>
            <a:r>
              <a:rPr lang="en-US" dirty="0"/>
              <a:t> </a:t>
            </a:r>
            <a:r>
              <a:rPr lang="en-US" dirty="0" err="1"/>
              <a:t>dit</a:t>
            </a:r>
            <a:r>
              <a:rPr lang="en-US" dirty="0"/>
              <a:t> </a:t>
            </a:r>
            <a:r>
              <a:rPr lang="en-US" dirty="0" err="1"/>
              <a:t>belangrijk</a:t>
            </a:r>
            <a:r>
              <a:rPr lang="en-US" dirty="0"/>
              <a:t> is. In max 2 </a:t>
            </a:r>
            <a:r>
              <a:rPr lang="en-US" dirty="0" err="1"/>
              <a:t>zinnen</a:t>
            </a:r>
            <a:r>
              <a:rPr lang="en-US" dirty="0"/>
              <a:t> </a:t>
            </a:r>
            <a:r>
              <a:rPr lang="en-US" dirty="0" err="1"/>
              <a:t>benoemen</a:t>
            </a:r>
            <a:r>
              <a:rPr lang="en-US" dirty="0"/>
              <a:t>. </a:t>
            </a:r>
            <a:r>
              <a:rPr lang="en-US" dirty="0" err="1"/>
              <a:t>Dit</a:t>
            </a:r>
            <a:r>
              <a:rPr lang="en-US" dirty="0"/>
              <a:t> </a:t>
            </a:r>
            <a:r>
              <a:rPr lang="en-US" dirty="0" err="1"/>
              <a:t>ook</a:t>
            </a:r>
            <a:r>
              <a:rPr lang="en-US" dirty="0"/>
              <a:t> even </a:t>
            </a:r>
            <a:r>
              <a:rPr lang="en-US" dirty="0" err="1"/>
              <a:t>opschrijven</a:t>
            </a:r>
            <a:r>
              <a:rPr lang="en-US" dirty="0"/>
              <a:t>. </a:t>
            </a:r>
          </a:p>
          <a:p>
            <a:r>
              <a:rPr lang="en-US" dirty="0" err="1"/>
              <a:t>Tijdens</a:t>
            </a:r>
            <a:r>
              <a:rPr lang="en-US" dirty="0"/>
              <a:t> de pause - </a:t>
            </a:r>
            <a:r>
              <a:rPr lang="en-US" dirty="0" err="1"/>
              <a:t>Geef</a:t>
            </a:r>
            <a:r>
              <a:rPr lang="en-US" dirty="0"/>
              <a:t>  je top 5 </a:t>
            </a:r>
            <a:r>
              <a:rPr lang="en-US" dirty="0" err="1"/>
              <a:t>aan</a:t>
            </a:r>
            <a:r>
              <a:rPr lang="en-US" dirty="0"/>
              <a:t> door een </a:t>
            </a:r>
            <a:r>
              <a:rPr lang="en-US" dirty="0" err="1"/>
              <a:t>streepje</a:t>
            </a:r>
            <a:r>
              <a:rPr lang="en-US" dirty="0"/>
              <a:t> bij de </a:t>
            </a:r>
            <a:r>
              <a:rPr lang="en-US" dirty="0" err="1"/>
              <a:t>verschillende</a:t>
            </a:r>
            <a:r>
              <a:rPr lang="en-US" dirty="0"/>
              <a:t> </a:t>
            </a:r>
            <a:r>
              <a:rPr lang="en-US" dirty="0" err="1"/>
              <a:t>informatie</a:t>
            </a:r>
            <a:r>
              <a:rPr lang="en-US" dirty="0"/>
              <a:t> </a:t>
            </a:r>
            <a:r>
              <a:rPr lang="en-US" dirty="0" err="1"/>
              <a:t>mogelijken</a:t>
            </a:r>
            <a:r>
              <a:rPr lang="en-US" dirty="0"/>
              <a:t> te </a:t>
            </a:r>
            <a:r>
              <a:rPr lang="en-US" dirty="0" err="1"/>
              <a:t>zetten</a:t>
            </a:r>
            <a:r>
              <a:rPr lang="en-US" dirty="0"/>
              <a:t> 1 t/m 5 van </a:t>
            </a:r>
            <a:r>
              <a:rPr lang="en-US" dirty="0" err="1"/>
              <a:t>meest</a:t>
            </a:r>
            <a:r>
              <a:rPr lang="en-US" dirty="0"/>
              <a:t> </a:t>
            </a:r>
            <a:r>
              <a:rPr lang="en-US" dirty="0" err="1"/>
              <a:t>belangrijk</a:t>
            </a:r>
            <a:r>
              <a:rPr lang="en-US" dirty="0"/>
              <a:t>(1) naar minder </a:t>
            </a:r>
            <a:r>
              <a:rPr lang="en-US" dirty="0" err="1"/>
              <a:t>belangrijk</a:t>
            </a:r>
            <a:r>
              <a:rPr lang="en-US" dirty="0"/>
              <a:t> (5) </a:t>
            </a:r>
            <a:r>
              <a:rPr lang="en-US" dirty="0" err="1"/>
              <a:t>en</a:t>
            </a:r>
            <a:r>
              <a:rPr lang="en-US" dirty="0"/>
              <a:t> </a:t>
            </a:r>
            <a:r>
              <a:rPr lang="en-US" dirty="0" err="1"/>
              <a:t>korte</a:t>
            </a:r>
            <a:r>
              <a:rPr lang="en-US" dirty="0"/>
              <a:t> </a:t>
            </a:r>
            <a:r>
              <a:rPr lang="en-US" dirty="0" err="1"/>
              <a:t>argumentatie</a:t>
            </a:r>
            <a:r>
              <a:rPr lang="en-US" dirty="0"/>
              <a:t> waarom je </a:t>
            </a:r>
            <a:r>
              <a:rPr lang="en-US" dirty="0" err="1"/>
              <a:t>dit</a:t>
            </a:r>
            <a:r>
              <a:rPr lang="en-US" dirty="0"/>
              <a:t> </a:t>
            </a:r>
            <a:r>
              <a:rPr lang="en-US" dirty="0" err="1"/>
              <a:t>vindt</a:t>
            </a:r>
            <a:r>
              <a:rPr lang="en-US" dirty="0"/>
              <a:t>. </a:t>
            </a:r>
            <a:r>
              <a:rPr lang="en-US" dirty="0" err="1"/>
              <a:t>deze</a:t>
            </a:r>
            <a:r>
              <a:rPr lang="en-US" dirty="0"/>
              <a:t> </a:t>
            </a:r>
            <a:r>
              <a:rPr lang="en-US" dirty="0" err="1"/>
              <a:t>gaan</a:t>
            </a:r>
            <a:r>
              <a:rPr lang="en-US" dirty="0"/>
              <a:t> we </a:t>
            </a:r>
            <a:r>
              <a:rPr lang="en-US" dirty="0" err="1"/>
              <a:t>na</a:t>
            </a:r>
            <a:r>
              <a:rPr lang="en-US" dirty="0"/>
              <a:t> de </a:t>
            </a:r>
            <a:r>
              <a:rPr lang="en-US" dirty="0" err="1"/>
              <a:t>pauze</a:t>
            </a:r>
            <a:r>
              <a:rPr lang="en-US" dirty="0"/>
              <a:t> </a:t>
            </a:r>
            <a:r>
              <a:rPr lang="en-US" dirty="0" err="1"/>
              <a:t>kort</a:t>
            </a:r>
            <a:r>
              <a:rPr lang="en-US" dirty="0"/>
              <a:t> </a:t>
            </a:r>
            <a:r>
              <a:rPr lang="en-US" dirty="0" err="1"/>
              <a:t>bespreken</a:t>
            </a:r>
            <a:r>
              <a:rPr lang="en-US" dirty="0"/>
              <a:t> </a:t>
            </a:r>
          </a:p>
        </p:txBody>
      </p:sp>
      <p:sp>
        <p:nvSpPr>
          <p:cNvPr id="4" name="Tijdelijke aanduiding voor dianummer 3"/>
          <p:cNvSpPr>
            <a:spLocks noGrp="1"/>
          </p:cNvSpPr>
          <p:nvPr>
            <p:ph type="sldNum" sz="quarter" idx="5"/>
          </p:nvPr>
        </p:nvSpPr>
        <p:spPr/>
        <p:txBody>
          <a:bodyPr/>
          <a:lstStyle/>
          <a:p>
            <a:fld id="{E686F92E-FAAD-4349-BC1A-35DA482B7BE1}" type="slidenum">
              <a:rPr lang="nl-NL" smtClean="0"/>
              <a:t>18</a:t>
            </a:fld>
            <a:endParaRPr lang="nl-NL"/>
          </a:p>
        </p:txBody>
      </p:sp>
    </p:spTree>
    <p:extLst>
      <p:ext uri="{BB962C8B-B14F-4D97-AF65-F5344CB8AC3E}">
        <p14:creationId xmlns:p14="http://schemas.microsoft.com/office/powerpoint/2010/main" val="2504175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Opdracht</a:t>
            </a:r>
            <a:r>
              <a:rPr lang="en-US" dirty="0">
                <a:cs typeface="Calibri"/>
              </a:rPr>
              <a:t> om </a:t>
            </a:r>
            <a:r>
              <a:rPr lang="en-US" dirty="0" err="1">
                <a:cs typeface="Calibri"/>
              </a:rPr>
              <a:t>tijdens</a:t>
            </a:r>
            <a:r>
              <a:rPr lang="en-US" dirty="0">
                <a:cs typeface="Calibri"/>
              </a:rPr>
              <a:t> de </a:t>
            </a:r>
            <a:r>
              <a:rPr lang="en-US" dirty="0" err="1">
                <a:cs typeface="Calibri"/>
              </a:rPr>
              <a:t>pauze</a:t>
            </a:r>
            <a:r>
              <a:rPr lang="en-US" dirty="0">
                <a:cs typeface="Calibri"/>
              </a:rPr>
              <a:t> op het whiteboard </a:t>
            </a:r>
            <a:r>
              <a:rPr lang="en-US" dirty="0" err="1">
                <a:cs typeface="Calibri"/>
              </a:rPr>
              <a:t>informatie</a:t>
            </a:r>
            <a:r>
              <a:rPr lang="en-US" dirty="0">
                <a:cs typeface="Calibri"/>
              </a:rPr>
              <a:t> te </a:t>
            </a:r>
            <a:r>
              <a:rPr lang="en-US" dirty="0" err="1">
                <a:cs typeface="Calibri"/>
              </a:rPr>
              <a:t>benoemen</a:t>
            </a:r>
            <a:r>
              <a:rPr lang="en-US" dirty="0">
                <a:cs typeface="Calibri"/>
              </a:rPr>
              <a:t> die </a:t>
            </a:r>
            <a:r>
              <a:rPr lang="en-US" dirty="0" err="1">
                <a:cs typeface="Calibri"/>
              </a:rPr>
              <a:t>nog</a:t>
            </a:r>
            <a:r>
              <a:rPr lang="en-US" dirty="0">
                <a:cs typeface="Calibri"/>
              </a:rPr>
              <a:t> niet in de </a:t>
            </a:r>
            <a:r>
              <a:rPr lang="en-US" dirty="0" err="1">
                <a:cs typeface="Calibri"/>
              </a:rPr>
              <a:t>honinggraad</a:t>
            </a:r>
            <a:r>
              <a:rPr lang="en-US" dirty="0">
                <a:cs typeface="Calibri"/>
              </a:rPr>
              <a:t> </a:t>
            </a:r>
            <a:r>
              <a:rPr lang="en-US" dirty="0" err="1">
                <a:cs typeface="Calibri"/>
              </a:rPr>
              <a:t>staat</a:t>
            </a:r>
            <a:r>
              <a:rPr lang="en-US" dirty="0">
                <a:cs typeface="Calibri"/>
              </a:rPr>
              <a:t>.</a:t>
            </a:r>
          </a:p>
        </p:txBody>
      </p:sp>
      <p:sp>
        <p:nvSpPr>
          <p:cNvPr id="4" name="Slide Number Placeholder 3"/>
          <p:cNvSpPr>
            <a:spLocks noGrp="1"/>
          </p:cNvSpPr>
          <p:nvPr>
            <p:ph type="sldNum" sz="quarter" idx="5"/>
          </p:nvPr>
        </p:nvSpPr>
        <p:spPr/>
        <p:txBody>
          <a:bodyPr/>
          <a:lstStyle/>
          <a:p>
            <a:fld id="{E686F92E-FAAD-4349-BC1A-35DA482B7BE1}" type="slidenum">
              <a:rPr lang="nl-NL" smtClean="0"/>
              <a:t>19</a:t>
            </a:fld>
            <a:endParaRPr lang="nl-NL"/>
          </a:p>
        </p:txBody>
      </p:sp>
    </p:spTree>
    <p:extLst>
      <p:ext uri="{BB962C8B-B14F-4D97-AF65-F5344CB8AC3E}">
        <p14:creationId xmlns:p14="http://schemas.microsoft.com/office/powerpoint/2010/main" val="1728164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0A596-D69F-C966-2A87-C97253B8B3AE}"/>
            </a:ext>
          </a:extLst>
        </p:cNvPr>
        <p:cNvGrpSpPr/>
        <p:nvPr/>
      </p:nvGrpSpPr>
      <p:grpSpPr>
        <a:xfrm>
          <a:off x="0" y="0"/>
          <a:ext cx="0" cy="0"/>
          <a:chOff x="0" y="0"/>
          <a:chExt cx="0" cy="0"/>
        </a:xfrm>
      </p:grpSpPr>
      <p:sp>
        <p:nvSpPr>
          <p:cNvPr id="51202" name="Tijdelijke aanduiding voor dia-afbeelding 1">
            <a:extLst>
              <a:ext uri="{FF2B5EF4-FFF2-40B4-BE49-F238E27FC236}">
                <a16:creationId xmlns:a16="http://schemas.microsoft.com/office/drawing/2014/main" id="{93B7AE2A-D92A-FED5-13DA-63F5AD5876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Tijdelijke aanduiding voor notities 2">
            <a:extLst>
              <a:ext uri="{FF2B5EF4-FFF2-40B4-BE49-F238E27FC236}">
                <a16:creationId xmlns:a16="http://schemas.microsoft.com/office/drawing/2014/main" id="{4D470E34-59D8-3F78-D69D-64AD058633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dirty="0"/>
              <a:t>Matthijs</a:t>
            </a:r>
          </a:p>
          <a:p>
            <a:pPr eaLnBrk="1" hangingPunct="1">
              <a:spcBef>
                <a:spcPct val="0"/>
              </a:spcBef>
            </a:pPr>
            <a:r>
              <a:rPr lang="nl-NL" altLang="nl-NL" dirty="0"/>
              <a:t>Iedereen </a:t>
            </a:r>
            <a:r>
              <a:rPr lang="nl-NL" altLang="nl-NL" dirty="0" err="1"/>
              <a:t>akkoortd</a:t>
            </a:r>
            <a:endParaRPr lang="nl-NL" altLang="nl-NL" dirty="0"/>
          </a:p>
        </p:txBody>
      </p:sp>
      <p:sp>
        <p:nvSpPr>
          <p:cNvPr id="51204" name="Tijdelijke aanduiding voor dianummer 3">
            <a:extLst>
              <a:ext uri="{FF2B5EF4-FFF2-40B4-BE49-F238E27FC236}">
                <a16:creationId xmlns:a16="http://schemas.microsoft.com/office/drawing/2014/main" id="{6EFDDBB2-A701-DCB8-1E6F-671C92758A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7550" indent="-274638">
              <a:spcBef>
                <a:spcPct val="30000"/>
              </a:spcBef>
              <a:defRPr sz="1200">
                <a:solidFill>
                  <a:schemeClr val="tx1"/>
                </a:solidFill>
                <a:latin typeface="Calibri" panose="020F0502020204030204" pitchFamily="34" charset="0"/>
              </a:defRPr>
            </a:lvl2pPr>
            <a:lvl3pPr marL="1103313" indent="-220663">
              <a:spcBef>
                <a:spcPct val="30000"/>
              </a:spcBef>
              <a:defRPr sz="1200">
                <a:solidFill>
                  <a:schemeClr val="tx1"/>
                </a:solidFill>
                <a:latin typeface="Calibri" panose="020F0502020204030204" pitchFamily="34" charset="0"/>
              </a:defRPr>
            </a:lvl3pPr>
            <a:lvl4pPr marL="1544638" indent="-220663">
              <a:spcBef>
                <a:spcPct val="30000"/>
              </a:spcBef>
              <a:defRPr sz="1200">
                <a:solidFill>
                  <a:schemeClr val="tx1"/>
                </a:solidFill>
                <a:latin typeface="Calibri" panose="020F0502020204030204" pitchFamily="34" charset="0"/>
              </a:defRPr>
            </a:lvl4pPr>
            <a:lvl5pPr marL="1987550" indent="-220663">
              <a:spcBef>
                <a:spcPct val="30000"/>
              </a:spcBef>
              <a:defRPr sz="1200">
                <a:solidFill>
                  <a:schemeClr val="tx1"/>
                </a:solidFill>
                <a:latin typeface="Calibri" panose="020F0502020204030204" pitchFamily="34" charset="0"/>
              </a:defRPr>
            </a:lvl5pPr>
            <a:lvl6pPr marL="2444750" indent="-220663" eaLnBrk="0" fontAlgn="base" hangingPunct="0">
              <a:spcBef>
                <a:spcPct val="30000"/>
              </a:spcBef>
              <a:spcAft>
                <a:spcPct val="0"/>
              </a:spcAft>
              <a:defRPr sz="1200">
                <a:solidFill>
                  <a:schemeClr val="tx1"/>
                </a:solidFill>
                <a:latin typeface="Calibri" panose="020F0502020204030204" pitchFamily="34" charset="0"/>
              </a:defRPr>
            </a:lvl6pPr>
            <a:lvl7pPr marL="2901950" indent="-220663" eaLnBrk="0" fontAlgn="base" hangingPunct="0">
              <a:spcBef>
                <a:spcPct val="30000"/>
              </a:spcBef>
              <a:spcAft>
                <a:spcPct val="0"/>
              </a:spcAft>
              <a:defRPr sz="1200">
                <a:solidFill>
                  <a:schemeClr val="tx1"/>
                </a:solidFill>
                <a:latin typeface="Calibri" panose="020F0502020204030204" pitchFamily="34" charset="0"/>
              </a:defRPr>
            </a:lvl7pPr>
            <a:lvl8pPr marL="3359150" indent="-220663" eaLnBrk="0" fontAlgn="base" hangingPunct="0">
              <a:spcBef>
                <a:spcPct val="30000"/>
              </a:spcBef>
              <a:spcAft>
                <a:spcPct val="0"/>
              </a:spcAft>
              <a:defRPr sz="1200">
                <a:solidFill>
                  <a:schemeClr val="tx1"/>
                </a:solidFill>
                <a:latin typeface="Calibri" panose="020F0502020204030204" pitchFamily="34" charset="0"/>
              </a:defRPr>
            </a:lvl8pPr>
            <a:lvl9pPr marL="3816350" indent="-2206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3F450A-F721-4677-9593-F202C6720C87}" type="slidenum">
              <a:rPr lang="nl-NL" altLang="nl-NL" sz="1300"/>
              <a:pPr>
                <a:spcBef>
                  <a:spcPct val="0"/>
                </a:spcBef>
              </a:pPr>
              <a:t>2</a:t>
            </a:fld>
            <a:endParaRPr lang="nl-NL" altLang="nl-NL" sz="1300"/>
          </a:p>
        </p:txBody>
      </p:sp>
    </p:spTree>
    <p:extLst>
      <p:ext uri="{BB962C8B-B14F-4D97-AF65-F5344CB8AC3E}">
        <p14:creationId xmlns:p14="http://schemas.microsoft.com/office/powerpoint/2010/main" val="1713526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Invulblad</a:t>
            </a:r>
            <a:r>
              <a:rPr lang="en-US" dirty="0"/>
              <a:t> voor </a:t>
            </a:r>
            <a:r>
              <a:rPr lang="en-US" dirty="0" err="1"/>
              <a:t>aanwezigen</a:t>
            </a:r>
            <a:endParaRPr lang="en-US" dirty="0"/>
          </a:p>
        </p:txBody>
      </p:sp>
      <p:sp>
        <p:nvSpPr>
          <p:cNvPr id="4" name="Tijdelijke aanduiding voor dianummer 3"/>
          <p:cNvSpPr>
            <a:spLocks noGrp="1"/>
          </p:cNvSpPr>
          <p:nvPr>
            <p:ph type="sldNum" sz="quarter" idx="5"/>
          </p:nvPr>
        </p:nvSpPr>
        <p:spPr/>
        <p:txBody>
          <a:bodyPr/>
          <a:lstStyle/>
          <a:p>
            <a:fld id="{E686F92E-FAAD-4349-BC1A-35DA482B7BE1}" type="slidenum">
              <a:rPr lang="nl-NL" smtClean="0"/>
              <a:t>20</a:t>
            </a:fld>
            <a:endParaRPr lang="nl-NL"/>
          </a:p>
        </p:txBody>
      </p:sp>
    </p:spTree>
    <p:extLst>
      <p:ext uri="{BB962C8B-B14F-4D97-AF65-F5344CB8AC3E}">
        <p14:creationId xmlns:p14="http://schemas.microsoft.com/office/powerpoint/2010/main" val="2415113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96D89-F839-6689-3103-AF18D1F7E53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C1ED3AE-EFFE-E203-01F9-219386525A4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81E5A6-0C0C-CD4A-DAE2-6600416FC60E}"/>
              </a:ext>
            </a:extLst>
          </p:cNvPr>
          <p:cNvSpPr>
            <a:spLocks noGrp="1"/>
          </p:cNvSpPr>
          <p:nvPr>
            <p:ph type="body" idx="1"/>
          </p:nvPr>
        </p:nvSpPr>
        <p:spPr/>
        <p:txBody>
          <a:bodyPr/>
          <a:lstStyle/>
          <a:p>
            <a:r>
              <a:rPr lang="en-US" dirty="0"/>
              <a:t>Bij </a:t>
            </a:r>
            <a:r>
              <a:rPr lang="en-US" dirty="0" err="1"/>
              <a:t>deze</a:t>
            </a:r>
            <a:r>
              <a:rPr lang="en-US" dirty="0"/>
              <a:t> slide </a:t>
            </a:r>
            <a:r>
              <a:rPr lang="en-US" dirty="0" err="1"/>
              <a:t>legt</a:t>
            </a:r>
            <a:r>
              <a:rPr lang="en-US" dirty="0"/>
              <a:t> Richard in max 5 min </a:t>
            </a:r>
            <a:r>
              <a:rPr lang="en-US" dirty="0" err="1"/>
              <a:t>uit</a:t>
            </a:r>
            <a:r>
              <a:rPr lang="en-US" dirty="0"/>
              <a:t> </a:t>
            </a:r>
            <a:r>
              <a:rPr lang="en-US" dirty="0" err="1"/>
              <a:t>welke</a:t>
            </a:r>
            <a:r>
              <a:rPr lang="en-US" dirty="0"/>
              <a:t> </a:t>
            </a:r>
            <a:r>
              <a:rPr lang="en-US" dirty="0" err="1"/>
              <a:t>waarden</a:t>
            </a:r>
            <a:r>
              <a:rPr lang="en-US" dirty="0"/>
              <a:t>/data/</a:t>
            </a:r>
            <a:r>
              <a:rPr lang="en-US" dirty="0" err="1"/>
              <a:t>factoren</a:t>
            </a:r>
            <a:r>
              <a:rPr lang="en-US" dirty="0"/>
              <a:t>/</a:t>
            </a:r>
            <a:r>
              <a:rPr lang="en-US" dirty="0" err="1"/>
              <a:t>indicatoren</a:t>
            </a:r>
            <a:r>
              <a:rPr lang="en-US" dirty="0"/>
              <a:t> </a:t>
            </a:r>
            <a:r>
              <a:rPr lang="en-US" dirty="0" err="1"/>
              <a:t>vaak</a:t>
            </a:r>
            <a:r>
              <a:rPr lang="en-US" dirty="0"/>
              <a:t> </a:t>
            </a:r>
            <a:r>
              <a:rPr lang="en-US" dirty="0" err="1"/>
              <a:t>verwarring</a:t>
            </a:r>
            <a:r>
              <a:rPr lang="en-US" dirty="0"/>
              <a:t> over </a:t>
            </a:r>
            <a:r>
              <a:rPr lang="en-US" dirty="0" err="1"/>
              <a:t>ontstaat</a:t>
            </a:r>
            <a:r>
              <a:rPr lang="en-US" dirty="0"/>
              <a:t>. </a:t>
            </a:r>
          </a:p>
          <a:p>
            <a:r>
              <a:rPr lang="en-US" dirty="0"/>
              <a:t>Vb. </a:t>
            </a:r>
            <a:r>
              <a:rPr lang="en-US" dirty="0" err="1"/>
              <a:t>Waar</a:t>
            </a:r>
            <a:r>
              <a:rPr lang="en-US" dirty="0"/>
              <a:t> DB voor </a:t>
            </a:r>
            <a:r>
              <a:rPr lang="en-US" dirty="0" err="1"/>
              <a:t>staat</a:t>
            </a:r>
            <a:r>
              <a:rPr lang="en-US" dirty="0"/>
              <a:t> </a:t>
            </a:r>
            <a:r>
              <a:rPr lang="en-US" dirty="0" err="1"/>
              <a:t>en</a:t>
            </a:r>
            <a:r>
              <a:rPr lang="en-US" dirty="0"/>
              <a:t> wat het </a:t>
            </a:r>
            <a:r>
              <a:rPr lang="en-US" dirty="0" err="1"/>
              <a:t>wel</a:t>
            </a:r>
            <a:r>
              <a:rPr lang="en-US" dirty="0"/>
              <a:t> </a:t>
            </a:r>
            <a:r>
              <a:rPr lang="en-US" dirty="0" err="1"/>
              <a:t>en</a:t>
            </a:r>
            <a:r>
              <a:rPr lang="en-US" dirty="0"/>
              <a:t> wat het niet </a:t>
            </a:r>
            <a:r>
              <a:rPr lang="en-US" dirty="0" err="1"/>
              <a:t>zegt</a:t>
            </a:r>
            <a:r>
              <a:rPr lang="en-US" dirty="0"/>
              <a:t> etc. </a:t>
            </a:r>
          </a:p>
          <a:p>
            <a:endParaRPr lang="en-US" dirty="0"/>
          </a:p>
        </p:txBody>
      </p:sp>
      <p:sp>
        <p:nvSpPr>
          <p:cNvPr id="4" name="Tijdelijke aanduiding voor dianummer 3">
            <a:extLst>
              <a:ext uri="{FF2B5EF4-FFF2-40B4-BE49-F238E27FC236}">
                <a16:creationId xmlns:a16="http://schemas.microsoft.com/office/drawing/2014/main" id="{7F8D0B12-2C51-4540-AA10-21FED6E8F410}"/>
              </a:ext>
            </a:extLst>
          </p:cNvPr>
          <p:cNvSpPr>
            <a:spLocks noGrp="1"/>
          </p:cNvSpPr>
          <p:nvPr>
            <p:ph type="sldNum" sz="quarter" idx="5"/>
          </p:nvPr>
        </p:nvSpPr>
        <p:spPr/>
        <p:txBody>
          <a:bodyPr/>
          <a:lstStyle/>
          <a:p>
            <a:fld id="{E686F92E-FAAD-4349-BC1A-35DA482B7BE1}" type="slidenum">
              <a:rPr lang="nl-NL" smtClean="0"/>
              <a:t>21</a:t>
            </a:fld>
            <a:endParaRPr lang="nl-NL"/>
          </a:p>
        </p:txBody>
      </p:sp>
    </p:spTree>
    <p:extLst>
      <p:ext uri="{BB962C8B-B14F-4D97-AF65-F5344CB8AC3E}">
        <p14:creationId xmlns:p14="http://schemas.microsoft.com/office/powerpoint/2010/main" val="3482640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500"/>
              </a:spcBef>
              <a:buFont typeface="Wingdings,Sans-Serif"/>
              <a:buNone/>
            </a:pPr>
            <a:r>
              <a:rPr lang="en-US"/>
              <a:t>U </a:t>
            </a:r>
            <a:r>
              <a:rPr lang="en-US" err="1"/>
              <a:t>krijgt</a:t>
            </a:r>
            <a:r>
              <a:rPr lang="en-US"/>
              <a:t> van </a:t>
            </a:r>
            <a:r>
              <a:rPr lang="en-US" err="1"/>
              <a:t>ons</a:t>
            </a:r>
            <a:r>
              <a:rPr lang="en-US"/>
              <a:t> een </a:t>
            </a:r>
            <a:r>
              <a:rPr lang="en-US" err="1"/>
              <a:t>overzicht</a:t>
            </a:r>
            <a:r>
              <a:rPr lang="en-US"/>
              <a:t> </a:t>
            </a:r>
            <a:r>
              <a:rPr lang="en-US" err="1"/>
              <a:t>en</a:t>
            </a:r>
            <a:r>
              <a:rPr lang="en-US"/>
              <a:t> </a:t>
            </a:r>
            <a:r>
              <a:rPr lang="en-US" err="1"/>
              <a:t>samenvatting</a:t>
            </a:r>
            <a:r>
              <a:rPr lang="en-US"/>
              <a:t> van de </a:t>
            </a:r>
            <a:r>
              <a:rPr lang="en-US" err="1"/>
              <a:t>bijeenkomst</a:t>
            </a:r>
            <a:r>
              <a:rPr lang="en-US"/>
              <a:t> </a:t>
            </a:r>
            <a:r>
              <a:rPr lang="en-US" err="1"/>
              <a:t>waarin</a:t>
            </a:r>
            <a:r>
              <a:rPr lang="en-US"/>
              <a:t> de </a:t>
            </a:r>
            <a:r>
              <a:rPr lang="en-US" err="1"/>
              <a:t>vervolgstappen</a:t>
            </a:r>
            <a:r>
              <a:rPr lang="en-US"/>
              <a:t> </a:t>
            </a:r>
            <a:r>
              <a:rPr lang="en-US" err="1"/>
              <a:t>worden</a:t>
            </a:r>
            <a:r>
              <a:rPr lang="en-US"/>
              <a:t> </a:t>
            </a:r>
            <a:r>
              <a:rPr lang="en-US" err="1"/>
              <a:t>besproken</a:t>
            </a:r>
            <a:r>
              <a:rPr lang="en-US"/>
              <a:t>.</a:t>
            </a:r>
            <a:endParaRPr lang="nl-NL"/>
          </a:p>
          <a:p>
            <a:endParaRPr lang="en-US">
              <a:cs typeface="Calibri"/>
            </a:endParaRPr>
          </a:p>
        </p:txBody>
      </p:sp>
      <p:sp>
        <p:nvSpPr>
          <p:cNvPr id="4" name="Slide Number Placeholder 3"/>
          <p:cNvSpPr>
            <a:spLocks noGrp="1"/>
          </p:cNvSpPr>
          <p:nvPr>
            <p:ph type="sldNum" sz="quarter" idx="5"/>
          </p:nvPr>
        </p:nvSpPr>
        <p:spPr/>
        <p:txBody>
          <a:bodyPr/>
          <a:lstStyle/>
          <a:p>
            <a:fld id="{E686F92E-FAAD-4349-BC1A-35DA482B7BE1}" type="slidenum">
              <a:rPr lang="nl-NL" smtClean="0"/>
              <a:t>22</a:t>
            </a:fld>
            <a:endParaRPr lang="nl-NL"/>
          </a:p>
        </p:txBody>
      </p:sp>
    </p:spTree>
    <p:extLst>
      <p:ext uri="{BB962C8B-B14F-4D97-AF65-F5344CB8AC3E}">
        <p14:creationId xmlns:p14="http://schemas.microsoft.com/office/powerpoint/2010/main" val="4070342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fld id="{E686F92E-FAAD-4349-BC1A-35DA482B7BE1}" type="slidenum">
              <a:rPr lang="nl-NL" smtClean="0"/>
              <a:t>23</a:t>
            </a:fld>
            <a:endParaRPr lang="nl-NL"/>
          </a:p>
        </p:txBody>
      </p:sp>
    </p:spTree>
    <p:extLst>
      <p:ext uri="{BB962C8B-B14F-4D97-AF65-F5344CB8AC3E}">
        <p14:creationId xmlns:p14="http://schemas.microsoft.com/office/powerpoint/2010/main" val="3815865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cs typeface="Calibri"/>
              </a:rPr>
              <a:t>Jan Harm Met burgers </a:t>
            </a:r>
            <a:r>
              <a:rPr lang="en-US" err="1">
                <a:cs typeface="Calibri"/>
              </a:rPr>
              <a:t>aan</a:t>
            </a:r>
            <a:r>
              <a:rPr lang="en-US">
                <a:cs typeface="Calibri"/>
              </a:rPr>
              <a:t> de slag </a:t>
            </a:r>
            <a:endParaRPr lang="en-US"/>
          </a:p>
          <a:p>
            <a:endParaRPr lang="en-US">
              <a:cs typeface="Calibri"/>
            </a:endParaRPr>
          </a:p>
          <a:p>
            <a:r>
              <a:rPr lang="en-US" err="1">
                <a:cs typeface="Calibri"/>
              </a:rPr>
              <a:t>Spullen</a:t>
            </a:r>
            <a:r>
              <a:rPr lang="en-US">
                <a:cs typeface="Calibri"/>
              </a:rPr>
              <a:t> </a:t>
            </a:r>
            <a:r>
              <a:rPr lang="en-US" err="1">
                <a:cs typeface="Calibri"/>
              </a:rPr>
              <a:t>bijzetten</a:t>
            </a:r>
            <a:r>
              <a:rPr lang="en-US">
                <a:cs typeface="Calibri"/>
              </a:rPr>
              <a:t> </a:t>
            </a:r>
            <a:br>
              <a:rPr lang="en-US">
                <a:cs typeface="+mn-lt"/>
              </a:rPr>
            </a:br>
            <a:br>
              <a:rPr lang="en-US">
                <a:cs typeface="+mn-lt"/>
              </a:rPr>
            </a:br>
            <a:r>
              <a:rPr lang="en-US">
                <a:cs typeface="Calibri"/>
              </a:rPr>
              <a:t>Samen </a:t>
            </a:r>
            <a:r>
              <a:rPr lang="en-US" err="1">
                <a:cs typeface="Calibri"/>
              </a:rPr>
              <a:t>analyseren</a:t>
            </a:r>
            <a:br>
              <a:rPr lang="en-US">
                <a:cs typeface="+mn-lt"/>
              </a:rPr>
            </a:br>
            <a:br>
              <a:rPr lang="en-US">
                <a:cs typeface="+mn-lt"/>
              </a:rPr>
            </a:br>
            <a:r>
              <a:rPr lang="en-US">
                <a:cs typeface="Calibri"/>
              </a:rPr>
              <a:t>Provincie </a:t>
            </a:r>
            <a:r>
              <a:rPr lang="en-US" err="1">
                <a:cs typeface="Calibri"/>
              </a:rPr>
              <a:t>niets</a:t>
            </a:r>
            <a:r>
              <a:rPr lang="en-US">
                <a:cs typeface="Calibri"/>
              </a:rPr>
              <a:t> over </a:t>
            </a:r>
            <a:r>
              <a:rPr lang="en-US" err="1">
                <a:cs typeface="Calibri"/>
              </a:rPr>
              <a:t>te</a:t>
            </a:r>
            <a:r>
              <a:rPr lang="en-US">
                <a:cs typeface="Calibri"/>
              </a:rPr>
              <a:t> </a:t>
            </a:r>
            <a:r>
              <a:rPr lang="en-US" err="1">
                <a:cs typeface="Calibri"/>
              </a:rPr>
              <a:t>zeggen</a:t>
            </a:r>
            <a:r>
              <a:rPr lang="en-US">
                <a:cs typeface="Calibri"/>
              </a:rPr>
              <a:t> </a:t>
            </a:r>
          </a:p>
        </p:txBody>
      </p:sp>
      <p:sp>
        <p:nvSpPr>
          <p:cNvPr id="4" name="Slide Number Placeholder 3"/>
          <p:cNvSpPr>
            <a:spLocks noGrp="1"/>
          </p:cNvSpPr>
          <p:nvPr>
            <p:ph type="sldNum" sz="quarter" idx="5"/>
          </p:nvPr>
        </p:nvSpPr>
        <p:spPr/>
        <p:txBody>
          <a:bodyPr/>
          <a:lstStyle/>
          <a:p>
            <a:fld id="{E686F92E-FAAD-4349-BC1A-35DA482B7BE1}" type="slidenum">
              <a:rPr lang="nl-NL" smtClean="0"/>
              <a:t>24</a:t>
            </a:fld>
            <a:endParaRPr lang="nl-NL"/>
          </a:p>
        </p:txBody>
      </p:sp>
    </p:spTree>
    <p:extLst>
      <p:ext uri="{BB962C8B-B14F-4D97-AF65-F5344CB8AC3E}">
        <p14:creationId xmlns:p14="http://schemas.microsoft.com/office/powerpoint/2010/main" val="1050142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pPr marL="171450" indent="-171450">
              <a:buFont typeface="Calibri"/>
              <a:buChar char="-"/>
            </a:pPr>
            <a:r>
              <a:rPr lang="en-US">
                <a:cs typeface="+mn-lt"/>
              </a:rPr>
              <a:t>Korte </a:t>
            </a:r>
            <a:r>
              <a:rPr lang="en-US" err="1">
                <a:cs typeface="+mn-lt"/>
              </a:rPr>
              <a:t>introductie</a:t>
            </a:r>
            <a:r>
              <a:rPr lang="en-US">
                <a:cs typeface="+mn-lt"/>
              </a:rPr>
              <a:t> </a:t>
            </a:r>
            <a:r>
              <a:rPr lang="en-US" err="1">
                <a:cs typeface="+mn-lt"/>
              </a:rPr>
              <a:t>rol</a:t>
            </a:r>
            <a:r>
              <a:rPr lang="en-US">
                <a:cs typeface="+mn-lt"/>
              </a:rPr>
              <a:t> van DCMR </a:t>
            </a:r>
            <a:r>
              <a:rPr lang="en-US" err="1">
                <a:cs typeface="+mn-lt"/>
              </a:rPr>
              <a:t>en</a:t>
            </a:r>
            <a:r>
              <a:rPr lang="en-US">
                <a:cs typeface="+mn-lt"/>
              </a:rPr>
              <a:t> </a:t>
            </a:r>
            <a:r>
              <a:rPr lang="en-US" err="1">
                <a:cs typeface="+mn-lt"/>
              </a:rPr>
              <a:t>formele</a:t>
            </a:r>
            <a:r>
              <a:rPr lang="en-US">
                <a:cs typeface="+mn-lt"/>
              </a:rPr>
              <a:t> </a:t>
            </a:r>
            <a:r>
              <a:rPr lang="en-US" err="1">
                <a:cs typeface="+mn-lt"/>
              </a:rPr>
              <a:t>rol</a:t>
            </a:r>
            <a:r>
              <a:rPr lang="en-US">
                <a:cs typeface="+mn-lt"/>
              </a:rPr>
              <a:t> </a:t>
            </a:r>
          </a:p>
          <a:p>
            <a:pPr marL="171450" indent="-171450">
              <a:buFont typeface="Calibri"/>
              <a:buChar char="-"/>
            </a:pPr>
            <a:r>
              <a:rPr lang="en-US">
                <a:cs typeface="Calibri"/>
              </a:rPr>
              <a:t>Op </a:t>
            </a:r>
            <a:r>
              <a:rPr lang="en-US" err="1">
                <a:cs typeface="Calibri"/>
              </a:rPr>
              <a:t>hoofdlijnen</a:t>
            </a:r>
            <a:r>
              <a:rPr lang="en-US">
                <a:cs typeface="Calibri"/>
              </a:rPr>
              <a:t> niet per bullet </a:t>
            </a:r>
            <a:r>
              <a:rPr lang="en-US" err="1">
                <a:cs typeface="Calibri"/>
              </a:rPr>
              <a:t>beschrijven</a:t>
            </a:r>
            <a:r>
              <a:rPr lang="en-US">
                <a:cs typeface="Calibri"/>
              </a:rPr>
              <a:t>. </a:t>
            </a:r>
          </a:p>
          <a:p>
            <a:pPr marL="171450" indent="-171450">
              <a:buFont typeface="Calibri"/>
              <a:buChar char="-"/>
            </a:pPr>
            <a:r>
              <a:rPr lang="en-US">
                <a:cs typeface="Calibri"/>
              </a:rPr>
              <a:t>DCMR is niet </a:t>
            </a:r>
            <a:r>
              <a:rPr lang="en-US" err="1">
                <a:cs typeface="Calibri"/>
              </a:rPr>
              <a:t>gemachtigd</a:t>
            </a:r>
            <a:r>
              <a:rPr lang="en-US">
                <a:cs typeface="Calibri"/>
              </a:rPr>
              <a:t> om </a:t>
            </a:r>
            <a:r>
              <a:rPr lang="en-US" err="1">
                <a:cs typeface="Calibri"/>
              </a:rPr>
              <a:t>vluchten</a:t>
            </a:r>
            <a:r>
              <a:rPr lang="en-US">
                <a:cs typeface="Calibri"/>
              </a:rPr>
              <a:t> te </a:t>
            </a:r>
            <a:r>
              <a:rPr lang="en-US" err="1">
                <a:cs typeface="Calibri"/>
              </a:rPr>
              <a:t>controleren</a:t>
            </a:r>
            <a:r>
              <a:rPr lang="en-US">
                <a:cs typeface="Calibri"/>
              </a:rPr>
              <a:t>!</a:t>
            </a:r>
          </a:p>
        </p:txBody>
      </p:sp>
      <p:sp>
        <p:nvSpPr>
          <p:cNvPr id="4" name="Slide Number Placeholder 3"/>
          <p:cNvSpPr>
            <a:spLocks noGrp="1"/>
          </p:cNvSpPr>
          <p:nvPr>
            <p:ph type="sldNum" sz="quarter" idx="5"/>
          </p:nvPr>
        </p:nvSpPr>
        <p:spPr/>
        <p:txBody>
          <a:bodyPr/>
          <a:lstStyle/>
          <a:p>
            <a:fld id="{E686F92E-FAAD-4349-BC1A-35DA482B7BE1}" type="slidenum">
              <a:rPr lang="nl-NL" smtClean="0"/>
              <a:t>25</a:t>
            </a:fld>
            <a:endParaRPr lang="nl-NL"/>
          </a:p>
        </p:txBody>
      </p:sp>
    </p:spTree>
    <p:extLst>
      <p:ext uri="{BB962C8B-B14F-4D97-AF65-F5344CB8AC3E}">
        <p14:creationId xmlns:p14="http://schemas.microsoft.com/office/powerpoint/2010/main" val="1998807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jdelijke aanduiding voor dia-afbeelding 1">
            <a:extLst>
              <a:ext uri="{FF2B5EF4-FFF2-40B4-BE49-F238E27FC236}">
                <a16:creationId xmlns:a16="http://schemas.microsoft.com/office/drawing/2014/main" id="{35CE62B6-39AE-4D7D-9972-2B63E93F91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Tijdelijke aanduiding voor notities 2">
            <a:extLst>
              <a:ext uri="{FF2B5EF4-FFF2-40B4-BE49-F238E27FC236}">
                <a16:creationId xmlns:a16="http://schemas.microsoft.com/office/drawing/2014/main" id="{D8D09337-232E-40C3-91E2-BE810C0B9E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a:cs typeface="Calibri"/>
            </a:endParaRPr>
          </a:p>
        </p:txBody>
      </p:sp>
      <p:sp>
        <p:nvSpPr>
          <p:cNvPr id="45060" name="Tijdelijke aanduiding voor dianummer 3">
            <a:extLst>
              <a:ext uri="{FF2B5EF4-FFF2-40B4-BE49-F238E27FC236}">
                <a16:creationId xmlns:a16="http://schemas.microsoft.com/office/drawing/2014/main" id="{482AC91C-D7CF-4909-91CB-EFD274DD47ED}"/>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17550" indent="-274638" eaLnBrk="0" hangingPunct="0">
              <a:defRPr>
                <a:solidFill>
                  <a:schemeClr val="tx1"/>
                </a:solidFill>
                <a:latin typeface="Calibri" panose="020F0502020204030204" pitchFamily="34" charset="0"/>
                <a:cs typeface="Arial" panose="020B0604020202020204" pitchFamily="34" charset="0"/>
              </a:defRPr>
            </a:lvl2pPr>
            <a:lvl3pPr marL="1103313" indent="-220663" eaLnBrk="0" hangingPunct="0">
              <a:defRPr>
                <a:solidFill>
                  <a:schemeClr val="tx1"/>
                </a:solidFill>
                <a:latin typeface="Calibri" panose="020F0502020204030204" pitchFamily="34" charset="0"/>
                <a:cs typeface="Arial" panose="020B0604020202020204" pitchFamily="34" charset="0"/>
              </a:defRPr>
            </a:lvl3pPr>
            <a:lvl4pPr marL="1544638" indent="-220663" eaLnBrk="0" hangingPunct="0">
              <a:defRPr>
                <a:solidFill>
                  <a:schemeClr val="tx1"/>
                </a:solidFill>
                <a:latin typeface="Calibri" panose="020F0502020204030204" pitchFamily="34" charset="0"/>
                <a:cs typeface="Arial" panose="020B0604020202020204" pitchFamily="34" charset="0"/>
              </a:defRPr>
            </a:lvl4pPr>
            <a:lvl5pPr marL="1987550" indent="-220663" eaLnBrk="0" hangingPunct="0">
              <a:defRPr>
                <a:solidFill>
                  <a:schemeClr val="tx1"/>
                </a:solidFill>
                <a:latin typeface="Calibri" panose="020F0502020204030204" pitchFamily="34" charset="0"/>
                <a:cs typeface="Arial" panose="020B0604020202020204" pitchFamily="34" charset="0"/>
              </a:defRPr>
            </a:lvl5pPr>
            <a:lvl6pPr marL="2444750" indent="-2206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01950" indent="-2206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59150" indent="-2206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16350" indent="-2206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E1CFB7C-D4D1-40AF-8EA3-99A25EA60FA0}" type="slidenum">
              <a:rPr lang="nl-NL" altLang="nl-NL"/>
              <a:pPr eaLnBrk="1" hangingPunct="1"/>
              <a:t>26</a:t>
            </a:fld>
            <a:endParaRPr lang="nl-NL" altLang="nl-N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jdelijke aanduiding voor dia-afbeelding 1">
            <a:extLst>
              <a:ext uri="{FF2B5EF4-FFF2-40B4-BE49-F238E27FC236}">
                <a16:creationId xmlns:a16="http://schemas.microsoft.com/office/drawing/2014/main" id="{B0F36D30-7C40-4A8A-AEA2-925E01C4E6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Tijdelijke aanduiding voor notities 2">
            <a:extLst>
              <a:ext uri="{FF2B5EF4-FFF2-40B4-BE49-F238E27FC236}">
                <a16:creationId xmlns:a16="http://schemas.microsoft.com/office/drawing/2014/main" id="{D7E71317-6F08-46B4-8083-3E7E885516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51204" name="Tijdelijke aanduiding voor dianummer 3">
            <a:extLst>
              <a:ext uri="{FF2B5EF4-FFF2-40B4-BE49-F238E27FC236}">
                <a16:creationId xmlns:a16="http://schemas.microsoft.com/office/drawing/2014/main" id="{7D9F499C-3512-4C7F-B9F9-FF836F8A1F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7550" indent="-274638">
              <a:spcBef>
                <a:spcPct val="30000"/>
              </a:spcBef>
              <a:defRPr sz="1200">
                <a:solidFill>
                  <a:schemeClr val="tx1"/>
                </a:solidFill>
                <a:latin typeface="Calibri" panose="020F0502020204030204" pitchFamily="34" charset="0"/>
              </a:defRPr>
            </a:lvl2pPr>
            <a:lvl3pPr marL="1103313" indent="-220663">
              <a:spcBef>
                <a:spcPct val="30000"/>
              </a:spcBef>
              <a:defRPr sz="1200">
                <a:solidFill>
                  <a:schemeClr val="tx1"/>
                </a:solidFill>
                <a:latin typeface="Calibri" panose="020F0502020204030204" pitchFamily="34" charset="0"/>
              </a:defRPr>
            </a:lvl3pPr>
            <a:lvl4pPr marL="1544638" indent="-220663">
              <a:spcBef>
                <a:spcPct val="30000"/>
              </a:spcBef>
              <a:defRPr sz="1200">
                <a:solidFill>
                  <a:schemeClr val="tx1"/>
                </a:solidFill>
                <a:latin typeface="Calibri" panose="020F0502020204030204" pitchFamily="34" charset="0"/>
              </a:defRPr>
            </a:lvl4pPr>
            <a:lvl5pPr marL="1987550" indent="-220663">
              <a:spcBef>
                <a:spcPct val="30000"/>
              </a:spcBef>
              <a:defRPr sz="1200">
                <a:solidFill>
                  <a:schemeClr val="tx1"/>
                </a:solidFill>
                <a:latin typeface="Calibri" panose="020F0502020204030204" pitchFamily="34" charset="0"/>
              </a:defRPr>
            </a:lvl5pPr>
            <a:lvl6pPr marL="2444750" indent="-220663" eaLnBrk="0" fontAlgn="base" hangingPunct="0">
              <a:spcBef>
                <a:spcPct val="30000"/>
              </a:spcBef>
              <a:spcAft>
                <a:spcPct val="0"/>
              </a:spcAft>
              <a:defRPr sz="1200">
                <a:solidFill>
                  <a:schemeClr val="tx1"/>
                </a:solidFill>
                <a:latin typeface="Calibri" panose="020F0502020204030204" pitchFamily="34" charset="0"/>
              </a:defRPr>
            </a:lvl6pPr>
            <a:lvl7pPr marL="2901950" indent="-220663" eaLnBrk="0" fontAlgn="base" hangingPunct="0">
              <a:spcBef>
                <a:spcPct val="30000"/>
              </a:spcBef>
              <a:spcAft>
                <a:spcPct val="0"/>
              </a:spcAft>
              <a:defRPr sz="1200">
                <a:solidFill>
                  <a:schemeClr val="tx1"/>
                </a:solidFill>
                <a:latin typeface="Calibri" panose="020F0502020204030204" pitchFamily="34" charset="0"/>
              </a:defRPr>
            </a:lvl7pPr>
            <a:lvl8pPr marL="3359150" indent="-220663" eaLnBrk="0" fontAlgn="base" hangingPunct="0">
              <a:spcBef>
                <a:spcPct val="30000"/>
              </a:spcBef>
              <a:spcAft>
                <a:spcPct val="0"/>
              </a:spcAft>
              <a:defRPr sz="1200">
                <a:solidFill>
                  <a:schemeClr val="tx1"/>
                </a:solidFill>
                <a:latin typeface="Calibri" panose="020F0502020204030204" pitchFamily="34" charset="0"/>
              </a:defRPr>
            </a:lvl8pPr>
            <a:lvl9pPr marL="3816350" indent="-2206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3F450A-F721-4677-9593-F202C6720C87}" type="slidenum">
              <a:rPr lang="nl-NL" altLang="nl-NL" sz="1300"/>
              <a:pPr>
                <a:spcBef>
                  <a:spcPct val="0"/>
                </a:spcBef>
              </a:pPr>
              <a:t>27</a:t>
            </a:fld>
            <a:endParaRPr lang="nl-NL" altLang="nl-NL" sz="1300"/>
          </a:p>
        </p:txBody>
      </p:sp>
    </p:spTree>
    <p:extLst>
      <p:ext uri="{BB962C8B-B14F-4D97-AF65-F5344CB8AC3E}">
        <p14:creationId xmlns:p14="http://schemas.microsoft.com/office/powerpoint/2010/main" val="237688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a:t>
            </a:r>
          </a:p>
        </p:txBody>
      </p:sp>
      <p:sp>
        <p:nvSpPr>
          <p:cNvPr id="4" name="Slide Number Placeholder 3"/>
          <p:cNvSpPr>
            <a:spLocks noGrp="1"/>
          </p:cNvSpPr>
          <p:nvPr>
            <p:ph type="sldNum" sz="quarter" idx="5"/>
          </p:nvPr>
        </p:nvSpPr>
        <p:spPr/>
        <p:txBody>
          <a:bodyPr/>
          <a:lstStyle/>
          <a:p>
            <a:fld id="{E686F92E-FAAD-4349-BC1A-35DA482B7BE1}" type="slidenum">
              <a:rPr lang="nl-NL" smtClean="0"/>
              <a:t>28</a:t>
            </a:fld>
            <a:endParaRPr lang="nl-NL"/>
          </a:p>
        </p:txBody>
      </p:sp>
    </p:spTree>
    <p:extLst>
      <p:ext uri="{BB962C8B-B14F-4D97-AF65-F5344CB8AC3E}">
        <p14:creationId xmlns:p14="http://schemas.microsoft.com/office/powerpoint/2010/main" val="1747115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jdelijke aanduiding voor dia-afbeelding 1">
            <a:extLst>
              <a:ext uri="{FF2B5EF4-FFF2-40B4-BE49-F238E27FC236}">
                <a16:creationId xmlns:a16="http://schemas.microsoft.com/office/drawing/2014/main" id="{B0F36D30-7C40-4A8A-AEA2-925E01C4E6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Tijdelijke aanduiding voor notities 2">
            <a:extLst>
              <a:ext uri="{FF2B5EF4-FFF2-40B4-BE49-F238E27FC236}">
                <a16:creationId xmlns:a16="http://schemas.microsoft.com/office/drawing/2014/main" id="{D7E71317-6F08-46B4-8083-3E7E885516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cs typeface="Calibri"/>
              </a:rPr>
              <a:t>Richard</a:t>
            </a:r>
            <a:endParaRPr lang="nl-NL" altLang="nl-NL"/>
          </a:p>
        </p:txBody>
      </p:sp>
      <p:sp>
        <p:nvSpPr>
          <p:cNvPr id="51204" name="Tijdelijke aanduiding voor dianummer 3">
            <a:extLst>
              <a:ext uri="{FF2B5EF4-FFF2-40B4-BE49-F238E27FC236}">
                <a16:creationId xmlns:a16="http://schemas.microsoft.com/office/drawing/2014/main" id="{7D9F499C-3512-4C7F-B9F9-FF836F8A1F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7550" indent="-274638">
              <a:spcBef>
                <a:spcPct val="30000"/>
              </a:spcBef>
              <a:defRPr sz="1200">
                <a:solidFill>
                  <a:schemeClr val="tx1"/>
                </a:solidFill>
                <a:latin typeface="Calibri" panose="020F0502020204030204" pitchFamily="34" charset="0"/>
              </a:defRPr>
            </a:lvl2pPr>
            <a:lvl3pPr marL="1103313" indent="-220663">
              <a:spcBef>
                <a:spcPct val="30000"/>
              </a:spcBef>
              <a:defRPr sz="1200">
                <a:solidFill>
                  <a:schemeClr val="tx1"/>
                </a:solidFill>
                <a:latin typeface="Calibri" panose="020F0502020204030204" pitchFamily="34" charset="0"/>
              </a:defRPr>
            </a:lvl3pPr>
            <a:lvl4pPr marL="1544638" indent="-220663">
              <a:spcBef>
                <a:spcPct val="30000"/>
              </a:spcBef>
              <a:defRPr sz="1200">
                <a:solidFill>
                  <a:schemeClr val="tx1"/>
                </a:solidFill>
                <a:latin typeface="Calibri" panose="020F0502020204030204" pitchFamily="34" charset="0"/>
              </a:defRPr>
            </a:lvl4pPr>
            <a:lvl5pPr marL="1987550" indent="-220663">
              <a:spcBef>
                <a:spcPct val="30000"/>
              </a:spcBef>
              <a:defRPr sz="1200">
                <a:solidFill>
                  <a:schemeClr val="tx1"/>
                </a:solidFill>
                <a:latin typeface="Calibri" panose="020F0502020204030204" pitchFamily="34" charset="0"/>
              </a:defRPr>
            </a:lvl5pPr>
            <a:lvl6pPr marL="2444750" indent="-220663" eaLnBrk="0" fontAlgn="base" hangingPunct="0">
              <a:spcBef>
                <a:spcPct val="30000"/>
              </a:spcBef>
              <a:spcAft>
                <a:spcPct val="0"/>
              </a:spcAft>
              <a:defRPr sz="1200">
                <a:solidFill>
                  <a:schemeClr val="tx1"/>
                </a:solidFill>
                <a:latin typeface="Calibri" panose="020F0502020204030204" pitchFamily="34" charset="0"/>
              </a:defRPr>
            </a:lvl6pPr>
            <a:lvl7pPr marL="2901950" indent="-220663" eaLnBrk="0" fontAlgn="base" hangingPunct="0">
              <a:spcBef>
                <a:spcPct val="30000"/>
              </a:spcBef>
              <a:spcAft>
                <a:spcPct val="0"/>
              </a:spcAft>
              <a:defRPr sz="1200">
                <a:solidFill>
                  <a:schemeClr val="tx1"/>
                </a:solidFill>
                <a:latin typeface="Calibri" panose="020F0502020204030204" pitchFamily="34" charset="0"/>
              </a:defRPr>
            </a:lvl7pPr>
            <a:lvl8pPr marL="3359150" indent="-220663" eaLnBrk="0" fontAlgn="base" hangingPunct="0">
              <a:spcBef>
                <a:spcPct val="30000"/>
              </a:spcBef>
              <a:spcAft>
                <a:spcPct val="0"/>
              </a:spcAft>
              <a:defRPr sz="1200">
                <a:solidFill>
                  <a:schemeClr val="tx1"/>
                </a:solidFill>
                <a:latin typeface="Calibri" panose="020F0502020204030204" pitchFamily="34" charset="0"/>
              </a:defRPr>
            </a:lvl8pPr>
            <a:lvl9pPr marL="3816350" indent="-2206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3F450A-F721-4677-9593-F202C6720C87}" type="slidenum">
              <a:rPr lang="nl-NL" altLang="nl-NL" sz="1300"/>
              <a:pPr>
                <a:spcBef>
                  <a:spcPct val="0"/>
                </a:spcBef>
              </a:pPr>
              <a:t>29</a:t>
            </a:fld>
            <a:endParaRPr lang="nl-NL" altLang="nl-NL" sz="1300"/>
          </a:p>
        </p:txBody>
      </p:sp>
    </p:spTree>
    <p:extLst>
      <p:ext uri="{BB962C8B-B14F-4D97-AF65-F5344CB8AC3E}">
        <p14:creationId xmlns:p14="http://schemas.microsoft.com/office/powerpoint/2010/main" val="345172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Matthijs	</a:t>
            </a:r>
          </a:p>
        </p:txBody>
      </p:sp>
      <p:sp>
        <p:nvSpPr>
          <p:cNvPr id="4" name="Slide Number Placeholder 3"/>
          <p:cNvSpPr>
            <a:spLocks noGrp="1"/>
          </p:cNvSpPr>
          <p:nvPr>
            <p:ph type="sldNum" sz="quarter" idx="5"/>
          </p:nvPr>
        </p:nvSpPr>
        <p:spPr/>
        <p:txBody>
          <a:bodyPr/>
          <a:lstStyle/>
          <a:p>
            <a:fld id="{E686F92E-FAAD-4349-BC1A-35DA482B7BE1}" type="slidenum">
              <a:rPr lang="nl-NL" smtClean="0"/>
              <a:t>3</a:t>
            </a:fld>
            <a:endParaRPr lang="nl-NL"/>
          </a:p>
        </p:txBody>
      </p:sp>
    </p:spTree>
    <p:extLst>
      <p:ext uri="{BB962C8B-B14F-4D97-AF65-F5344CB8AC3E}">
        <p14:creationId xmlns:p14="http://schemas.microsoft.com/office/powerpoint/2010/main" val="1977433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jdelijke aanduiding voor dia-afbeelding 1">
            <a:extLst>
              <a:ext uri="{FF2B5EF4-FFF2-40B4-BE49-F238E27FC236}">
                <a16:creationId xmlns:a16="http://schemas.microsoft.com/office/drawing/2014/main" id="{B0F36D30-7C40-4A8A-AEA2-925E01C4E6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Tijdelijke aanduiding voor notities 2">
            <a:extLst>
              <a:ext uri="{FF2B5EF4-FFF2-40B4-BE49-F238E27FC236}">
                <a16:creationId xmlns:a16="http://schemas.microsoft.com/office/drawing/2014/main" id="{D7E71317-6F08-46B4-8083-3E7E885516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a:cs typeface="Calibri"/>
            </a:endParaRPr>
          </a:p>
        </p:txBody>
      </p:sp>
      <p:sp>
        <p:nvSpPr>
          <p:cNvPr id="51204" name="Tijdelijke aanduiding voor dianummer 3">
            <a:extLst>
              <a:ext uri="{FF2B5EF4-FFF2-40B4-BE49-F238E27FC236}">
                <a16:creationId xmlns:a16="http://schemas.microsoft.com/office/drawing/2014/main" id="{7D9F499C-3512-4C7F-B9F9-FF836F8A1F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7550" indent="-274638">
              <a:spcBef>
                <a:spcPct val="30000"/>
              </a:spcBef>
              <a:defRPr sz="1200">
                <a:solidFill>
                  <a:schemeClr val="tx1"/>
                </a:solidFill>
                <a:latin typeface="Calibri" panose="020F0502020204030204" pitchFamily="34" charset="0"/>
              </a:defRPr>
            </a:lvl2pPr>
            <a:lvl3pPr marL="1103313" indent="-220663">
              <a:spcBef>
                <a:spcPct val="30000"/>
              </a:spcBef>
              <a:defRPr sz="1200">
                <a:solidFill>
                  <a:schemeClr val="tx1"/>
                </a:solidFill>
                <a:latin typeface="Calibri" panose="020F0502020204030204" pitchFamily="34" charset="0"/>
              </a:defRPr>
            </a:lvl3pPr>
            <a:lvl4pPr marL="1544638" indent="-220663">
              <a:spcBef>
                <a:spcPct val="30000"/>
              </a:spcBef>
              <a:defRPr sz="1200">
                <a:solidFill>
                  <a:schemeClr val="tx1"/>
                </a:solidFill>
                <a:latin typeface="Calibri" panose="020F0502020204030204" pitchFamily="34" charset="0"/>
              </a:defRPr>
            </a:lvl4pPr>
            <a:lvl5pPr marL="1987550" indent="-220663">
              <a:spcBef>
                <a:spcPct val="30000"/>
              </a:spcBef>
              <a:defRPr sz="1200">
                <a:solidFill>
                  <a:schemeClr val="tx1"/>
                </a:solidFill>
                <a:latin typeface="Calibri" panose="020F0502020204030204" pitchFamily="34" charset="0"/>
              </a:defRPr>
            </a:lvl5pPr>
            <a:lvl6pPr marL="2444750" indent="-220663" eaLnBrk="0" fontAlgn="base" hangingPunct="0">
              <a:spcBef>
                <a:spcPct val="30000"/>
              </a:spcBef>
              <a:spcAft>
                <a:spcPct val="0"/>
              </a:spcAft>
              <a:defRPr sz="1200">
                <a:solidFill>
                  <a:schemeClr val="tx1"/>
                </a:solidFill>
                <a:latin typeface="Calibri" panose="020F0502020204030204" pitchFamily="34" charset="0"/>
              </a:defRPr>
            </a:lvl6pPr>
            <a:lvl7pPr marL="2901950" indent="-220663" eaLnBrk="0" fontAlgn="base" hangingPunct="0">
              <a:spcBef>
                <a:spcPct val="30000"/>
              </a:spcBef>
              <a:spcAft>
                <a:spcPct val="0"/>
              </a:spcAft>
              <a:defRPr sz="1200">
                <a:solidFill>
                  <a:schemeClr val="tx1"/>
                </a:solidFill>
                <a:latin typeface="Calibri" panose="020F0502020204030204" pitchFamily="34" charset="0"/>
              </a:defRPr>
            </a:lvl7pPr>
            <a:lvl8pPr marL="3359150" indent="-220663" eaLnBrk="0" fontAlgn="base" hangingPunct="0">
              <a:spcBef>
                <a:spcPct val="30000"/>
              </a:spcBef>
              <a:spcAft>
                <a:spcPct val="0"/>
              </a:spcAft>
              <a:defRPr sz="1200">
                <a:solidFill>
                  <a:schemeClr val="tx1"/>
                </a:solidFill>
                <a:latin typeface="Calibri" panose="020F0502020204030204" pitchFamily="34" charset="0"/>
              </a:defRPr>
            </a:lvl8pPr>
            <a:lvl9pPr marL="3816350" indent="-2206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3F450A-F721-4677-9593-F202C6720C87}" type="slidenum">
              <a:rPr lang="nl-NL" altLang="nl-NL" sz="1300"/>
              <a:pPr>
                <a:spcBef>
                  <a:spcPct val="0"/>
                </a:spcBef>
              </a:pPr>
              <a:t>32</a:t>
            </a:fld>
            <a:endParaRPr lang="nl-NL" altLang="nl-NL" sz="1300"/>
          </a:p>
        </p:txBody>
      </p:sp>
    </p:spTree>
    <p:extLst>
      <p:ext uri="{BB962C8B-B14F-4D97-AF65-F5344CB8AC3E}">
        <p14:creationId xmlns:p14="http://schemas.microsoft.com/office/powerpoint/2010/main" val="330028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Matthijs</a:t>
            </a:r>
          </a:p>
        </p:txBody>
      </p:sp>
      <p:sp>
        <p:nvSpPr>
          <p:cNvPr id="4" name="Slide Number Placeholder 3"/>
          <p:cNvSpPr>
            <a:spLocks noGrp="1"/>
          </p:cNvSpPr>
          <p:nvPr>
            <p:ph type="sldNum" sz="quarter" idx="5"/>
          </p:nvPr>
        </p:nvSpPr>
        <p:spPr/>
        <p:txBody>
          <a:bodyPr/>
          <a:lstStyle/>
          <a:p>
            <a:fld id="{E686F92E-FAAD-4349-BC1A-35DA482B7BE1}" type="slidenum">
              <a:rPr lang="nl-NL" smtClean="0"/>
              <a:t>33</a:t>
            </a:fld>
            <a:endParaRPr lang="nl-NL"/>
          </a:p>
        </p:txBody>
      </p:sp>
    </p:spTree>
    <p:extLst>
      <p:ext uri="{BB962C8B-B14F-4D97-AF65-F5344CB8AC3E}">
        <p14:creationId xmlns:p14="http://schemas.microsoft.com/office/powerpoint/2010/main" val="1665863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Matthijs</a:t>
            </a:r>
          </a:p>
        </p:txBody>
      </p:sp>
      <p:sp>
        <p:nvSpPr>
          <p:cNvPr id="4" name="Slide Number Placeholder 3"/>
          <p:cNvSpPr>
            <a:spLocks noGrp="1"/>
          </p:cNvSpPr>
          <p:nvPr>
            <p:ph type="sldNum" sz="quarter" idx="5"/>
          </p:nvPr>
        </p:nvSpPr>
        <p:spPr/>
        <p:txBody>
          <a:bodyPr/>
          <a:lstStyle/>
          <a:p>
            <a:fld id="{E686F92E-FAAD-4349-BC1A-35DA482B7BE1}" type="slidenum">
              <a:rPr lang="nl-NL" smtClean="0"/>
              <a:t>34</a:t>
            </a:fld>
            <a:endParaRPr lang="nl-NL"/>
          </a:p>
        </p:txBody>
      </p:sp>
    </p:spTree>
    <p:extLst>
      <p:ext uri="{BB962C8B-B14F-4D97-AF65-F5344CB8AC3E}">
        <p14:creationId xmlns:p14="http://schemas.microsoft.com/office/powerpoint/2010/main" val="1591177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500"/>
              </a:spcBef>
              <a:buFont typeface="Wingdings,Sans-Serif"/>
              <a:buChar char="•"/>
            </a:pPr>
            <a:r>
              <a:rPr lang="en-US"/>
              <a:t>U </a:t>
            </a:r>
            <a:r>
              <a:rPr lang="en-US" err="1"/>
              <a:t>krijgt</a:t>
            </a:r>
            <a:r>
              <a:rPr lang="en-US"/>
              <a:t> van </a:t>
            </a:r>
            <a:r>
              <a:rPr lang="en-US" err="1"/>
              <a:t>ons</a:t>
            </a:r>
            <a:r>
              <a:rPr lang="en-US"/>
              <a:t> </a:t>
            </a:r>
            <a:r>
              <a:rPr lang="en-US" err="1"/>
              <a:t>een</a:t>
            </a:r>
            <a:r>
              <a:rPr lang="en-US"/>
              <a:t> </a:t>
            </a:r>
            <a:r>
              <a:rPr lang="en-US" err="1"/>
              <a:t>overzicht</a:t>
            </a:r>
            <a:r>
              <a:rPr lang="en-US"/>
              <a:t> </a:t>
            </a:r>
            <a:r>
              <a:rPr lang="en-US" err="1"/>
              <a:t>en</a:t>
            </a:r>
            <a:r>
              <a:rPr lang="en-US"/>
              <a:t> </a:t>
            </a:r>
            <a:r>
              <a:rPr lang="en-US" err="1"/>
              <a:t>samenvatting</a:t>
            </a:r>
            <a:r>
              <a:rPr lang="en-US"/>
              <a:t> van de </a:t>
            </a:r>
            <a:r>
              <a:rPr lang="en-US" err="1"/>
              <a:t>bijeenkomst</a:t>
            </a:r>
            <a:r>
              <a:rPr lang="en-US"/>
              <a:t> </a:t>
            </a:r>
            <a:r>
              <a:rPr lang="en-US" err="1"/>
              <a:t>waarin</a:t>
            </a:r>
            <a:r>
              <a:rPr lang="en-US"/>
              <a:t> de </a:t>
            </a:r>
            <a:r>
              <a:rPr lang="en-US" err="1"/>
              <a:t>vervolgstappen</a:t>
            </a:r>
            <a:r>
              <a:rPr lang="en-US"/>
              <a:t> </a:t>
            </a:r>
            <a:r>
              <a:rPr lang="en-US" err="1"/>
              <a:t>worden</a:t>
            </a:r>
            <a:r>
              <a:rPr lang="en-US"/>
              <a:t> </a:t>
            </a:r>
            <a:r>
              <a:rPr lang="en-US" err="1"/>
              <a:t>besproken</a:t>
            </a:r>
            <a:endParaRPr lang="nl-NL" err="1"/>
          </a:p>
          <a:p>
            <a:endParaRPr lang="en-US">
              <a:cs typeface="Calibri"/>
            </a:endParaRPr>
          </a:p>
        </p:txBody>
      </p:sp>
      <p:sp>
        <p:nvSpPr>
          <p:cNvPr id="4" name="Slide Number Placeholder 3"/>
          <p:cNvSpPr>
            <a:spLocks noGrp="1"/>
          </p:cNvSpPr>
          <p:nvPr>
            <p:ph type="sldNum" sz="quarter" idx="5"/>
          </p:nvPr>
        </p:nvSpPr>
        <p:spPr/>
        <p:txBody>
          <a:bodyPr/>
          <a:lstStyle/>
          <a:p>
            <a:fld id="{E686F92E-FAAD-4349-BC1A-35DA482B7BE1}" type="slidenum">
              <a:rPr lang="nl-NL" smtClean="0"/>
              <a:t>35</a:t>
            </a:fld>
            <a:endParaRPr lang="nl-NL"/>
          </a:p>
        </p:txBody>
      </p:sp>
    </p:spTree>
    <p:extLst>
      <p:ext uri="{BB962C8B-B14F-4D97-AF65-F5344CB8AC3E}">
        <p14:creationId xmlns:p14="http://schemas.microsoft.com/office/powerpoint/2010/main" val="117272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jdelijke aanduiding voor dia-afbeelding 1">
            <a:extLst>
              <a:ext uri="{FF2B5EF4-FFF2-40B4-BE49-F238E27FC236}">
                <a16:creationId xmlns:a16="http://schemas.microsoft.com/office/drawing/2014/main" id="{B0F36D30-7C40-4A8A-AEA2-925E01C4E6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Tijdelijke aanduiding voor notities 2">
            <a:extLst>
              <a:ext uri="{FF2B5EF4-FFF2-40B4-BE49-F238E27FC236}">
                <a16:creationId xmlns:a16="http://schemas.microsoft.com/office/drawing/2014/main" id="{D7E71317-6F08-46B4-8083-3E7E885516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t>Matthijs</a:t>
            </a:r>
          </a:p>
        </p:txBody>
      </p:sp>
      <p:sp>
        <p:nvSpPr>
          <p:cNvPr id="51204" name="Tijdelijke aanduiding voor dianummer 3">
            <a:extLst>
              <a:ext uri="{FF2B5EF4-FFF2-40B4-BE49-F238E27FC236}">
                <a16:creationId xmlns:a16="http://schemas.microsoft.com/office/drawing/2014/main" id="{7D9F499C-3512-4C7F-B9F9-FF836F8A1F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7550" indent="-274638">
              <a:spcBef>
                <a:spcPct val="30000"/>
              </a:spcBef>
              <a:defRPr sz="1200">
                <a:solidFill>
                  <a:schemeClr val="tx1"/>
                </a:solidFill>
                <a:latin typeface="Calibri" panose="020F0502020204030204" pitchFamily="34" charset="0"/>
              </a:defRPr>
            </a:lvl2pPr>
            <a:lvl3pPr marL="1103313" indent="-220663">
              <a:spcBef>
                <a:spcPct val="30000"/>
              </a:spcBef>
              <a:defRPr sz="1200">
                <a:solidFill>
                  <a:schemeClr val="tx1"/>
                </a:solidFill>
                <a:latin typeface="Calibri" panose="020F0502020204030204" pitchFamily="34" charset="0"/>
              </a:defRPr>
            </a:lvl3pPr>
            <a:lvl4pPr marL="1544638" indent="-220663">
              <a:spcBef>
                <a:spcPct val="30000"/>
              </a:spcBef>
              <a:defRPr sz="1200">
                <a:solidFill>
                  <a:schemeClr val="tx1"/>
                </a:solidFill>
                <a:latin typeface="Calibri" panose="020F0502020204030204" pitchFamily="34" charset="0"/>
              </a:defRPr>
            </a:lvl4pPr>
            <a:lvl5pPr marL="1987550" indent="-220663">
              <a:spcBef>
                <a:spcPct val="30000"/>
              </a:spcBef>
              <a:defRPr sz="1200">
                <a:solidFill>
                  <a:schemeClr val="tx1"/>
                </a:solidFill>
                <a:latin typeface="Calibri" panose="020F0502020204030204" pitchFamily="34" charset="0"/>
              </a:defRPr>
            </a:lvl5pPr>
            <a:lvl6pPr marL="2444750" indent="-220663" eaLnBrk="0" fontAlgn="base" hangingPunct="0">
              <a:spcBef>
                <a:spcPct val="30000"/>
              </a:spcBef>
              <a:spcAft>
                <a:spcPct val="0"/>
              </a:spcAft>
              <a:defRPr sz="1200">
                <a:solidFill>
                  <a:schemeClr val="tx1"/>
                </a:solidFill>
                <a:latin typeface="Calibri" panose="020F0502020204030204" pitchFamily="34" charset="0"/>
              </a:defRPr>
            </a:lvl6pPr>
            <a:lvl7pPr marL="2901950" indent="-220663" eaLnBrk="0" fontAlgn="base" hangingPunct="0">
              <a:spcBef>
                <a:spcPct val="30000"/>
              </a:spcBef>
              <a:spcAft>
                <a:spcPct val="0"/>
              </a:spcAft>
              <a:defRPr sz="1200">
                <a:solidFill>
                  <a:schemeClr val="tx1"/>
                </a:solidFill>
                <a:latin typeface="Calibri" panose="020F0502020204030204" pitchFamily="34" charset="0"/>
              </a:defRPr>
            </a:lvl7pPr>
            <a:lvl8pPr marL="3359150" indent="-220663" eaLnBrk="0" fontAlgn="base" hangingPunct="0">
              <a:spcBef>
                <a:spcPct val="30000"/>
              </a:spcBef>
              <a:spcAft>
                <a:spcPct val="0"/>
              </a:spcAft>
              <a:defRPr sz="1200">
                <a:solidFill>
                  <a:schemeClr val="tx1"/>
                </a:solidFill>
                <a:latin typeface="Calibri" panose="020F0502020204030204" pitchFamily="34" charset="0"/>
              </a:defRPr>
            </a:lvl8pPr>
            <a:lvl9pPr marL="3816350" indent="-2206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3F450A-F721-4677-9593-F202C6720C87}" type="slidenum">
              <a:rPr lang="nl-NL" altLang="nl-NL" sz="1300"/>
              <a:pPr>
                <a:spcBef>
                  <a:spcPct val="0"/>
                </a:spcBef>
              </a:pPr>
              <a:t>4</a:t>
            </a:fld>
            <a:endParaRPr lang="nl-NL" altLang="nl-NL" sz="1300"/>
          </a:p>
        </p:txBody>
      </p:sp>
    </p:spTree>
    <p:extLst>
      <p:ext uri="{BB962C8B-B14F-4D97-AF65-F5344CB8AC3E}">
        <p14:creationId xmlns:p14="http://schemas.microsoft.com/office/powerpoint/2010/main" val="291962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a:solidFill>
                  <a:srgbClr val="000000"/>
                </a:solidFill>
                <a:effectLst/>
                <a:latin typeface="Calibri" panose="020F0502020204030204" pitchFamily="34" charset="0"/>
              </a:rPr>
              <a:t>Matthijs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b="1">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a:solidFill>
                  <a:srgbClr val="000000"/>
                </a:solidFill>
                <a:effectLst/>
                <a:latin typeface="Calibri" panose="020F0502020204030204" pitchFamily="34" charset="0"/>
              </a:rPr>
              <a:t>Aanleiding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a:solidFill>
                  <a:srgbClr val="000000"/>
                </a:solidFill>
                <a:effectLst/>
                <a:latin typeface="Calibri" panose="020F0502020204030204" pitchFamily="34" charset="0"/>
              </a:rPr>
              <a:t>- Feb 2019 de heer B. Pjotr bied motie aan vanwege:</a:t>
            </a:r>
            <a:br>
              <a:rPr lang="nl-NL" sz="1800" b="1">
                <a:solidFill>
                  <a:srgbClr val="000000"/>
                </a:solidFill>
                <a:effectLst/>
                <a:latin typeface="Calibri" panose="020F0502020204030204" pitchFamily="34" charset="0"/>
              </a:rPr>
            </a:br>
            <a:r>
              <a:rPr lang="nl-NL" sz="1800" b="1">
                <a:solidFill>
                  <a:srgbClr val="000000"/>
                </a:solidFill>
                <a:effectLst/>
                <a:latin typeface="Calibri" panose="020F0502020204030204" pitchFamily="34" charset="0"/>
              </a:rPr>
              <a:t>1. </a:t>
            </a:r>
            <a:r>
              <a:rPr lang="nl-NL" sz="2800"/>
              <a:t>Geluidsklachten rondom RTHA nemen toe</a:t>
            </a:r>
          </a:p>
          <a:p>
            <a:r>
              <a:rPr lang="nl-NL" sz="2800"/>
              <a:t>2. Vliegtuigen regelmatig afwijken van de route</a:t>
            </a:r>
          </a:p>
          <a:p>
            <a:r>
              <a:rPr lang="nl-NL" sz="2800"/>
              <a:t>3. Burgers financiële steun vragen om een burgermeetnetwerk te beginnen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b="1">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0">
                <a:solidFill>
                  <a:srgbClr val="000000"/>
                </a:solidFill>
                <a:effectLst/>
                <a:latin typeface="Calibri" panose="020F0502020204030204" pitchFamily="34" charset="0"/>
              </a:rPr>
              <a:t>- </a:t>
            </a:r>
            <a:r>
              <a:rPr lang="nl-NL" sz="1800" b="1">
                <a:solidFill>
                  <a:srgbClr val="000000"/>
                </a:solidFill>
                <a:effectLst/>
                <a:latin typeface="Calibri" panose="020F0502020204030204" pitchFamily="34" charset="0"/>
              </a:rPr>
              <a:t>Feb 2019 motie aangenomen door </a:t>
            </a:r>
            <a:r>
              <a:rPr lang="nl-NL" sz="1800" b="0">
                <a:solidFill>
                  <a:srgbClr val="000000"/>
                </a:solidFill>
                <a:effectLst/>
                <a:latin typeface="Calibri" panose="020F0502020204030204" pitchFamily="34" charset="0"/>
              </a:rPr>
              <a:t>PS verkenning toegevoegde waarde BMN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0">
                <a:solidFill>
                  <a:srgbClr val="000000"/>
                </a:solidFill>
                <a:effectLst/>
                <a:latin typeface="Calibri" panose="020F0502020204030204" pitchFamily="34" charset="0"/>
              </a:rPr>
              <a:t>-Rapportage SPPS oktober 2020 - Verkennend onderzoek toont toegevoegde waarde van een BMN voor RTHA (SPPS)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0">
                <a:solidFill>
                  <a:srgbClr val="000000"/>
                </a:solidFill>
                <a:effectLst/>
                <a:latin typeface="Calibri" panose="020F0502020204030204" pitchFamily="34" charset="0"/>
              </a:rPr>
              <a:t>- Opdracht tot vorming BMN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b="0">
              <a:solidFill>
                <a:srgbClr val="000000"/>
              </a:solidFill>
              <a:effectLst/>
              <a:latin typeface="Calibri" panose="020F0502020204030204" pitchFamily="34" charset="0"/>
            </a:endParaRPr>
          </a:p>
          <a:p>
            <a:pPr>
              <a:defRPr/>
            </a:pPr>
            <a:r>
              <a:rPr lang="nl-NL" sz="1800">
                <a:solidFill>
                  <a:srgbClr val="000000"/>
                </a:solidFill>
                <a:latin typeface="Calibri"/>
                <a:ea typeface="Calibri"/>
                <a:cs typeface="Calibri"/>
              </a:rPr>
              <a:t>Doel project Burgermeetnet </a:t>
            </a:r>
            <a:endParaRPr lang="nl-NL" sz="1800">
              <a:solidFill>
                <a:srgbClr val="000000"/>
              </a:solidFill>
              <a:effectLst/>
              <a:latin typeface="Calibri" panose="020F0502020204030204" pitchFamily="34" charset="0"/>
              <a:ea typeface="Calibri"/>
              <a:cs typeface="Calibri"/>
            </a:endParaRPr>
          </a:p>
          <a:p>
            <a:pPr marL="342900" indent="-342900">
              <a:buAutoNum type="arabicPeriod"/>
              <a:defRPr/>
            </a:pPr>
            <a:r>
              <a:rPr lang="nl-NL" sz="1800">
                <a:solidFill>
                  <a:srgbClr val="000000"/>
                </a:solidFill>
                <a:latin typeface="Calibri"/>
                <a:ea typeface="Calibri"/>
                <a:cs typeface="Calibri"/>
              </a:rPr>
              <a:t>Meer inzicht overlast vliegverkeer </a:t>
            </a:r>
            <a:endParaRPr lang="nl-NL" sz="1800">
              <a:solidFill>
                <a:srgbClr val="000000"/>
              </a:solidFill>
              <a:effectLst/>
              <a:latin typeface="Calibri" panose="020F050202020403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b="1">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b="1">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b="1">
              <a:solidFill>
                <a:srgbClr val="000000"/>
              </a:solidFill>
              <a:effectLst/>
              <a:latin typeface="Calibri" panose="020F0502020204030204" pitchFamily="34" charset="0"/>
            </a:endParaRPr>
          </a:p>
          <a:p>
            <a:pPr>
              <a:defRPr/>
            </a:pPr>
            <a:endParaRPr lang="nl-NL" sz="1800" b="1">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a:solidFill>
                  <a:srgbClr val="000000"/>
                </a:solidFill>
                <a:effectLst/>
                <a:latin typeface="Calibri" panose="020F0502020204030204" pitchFamily="34" charset="0"/>
              </a:rPr>
              <a:t>BMN: </a:t>
            </a:r>
            <a:br>
              <a:rPr lang="nl-NL" sz="1800">
                <a:solidFill>
                  <a:srgbClr val="000000"/>
                </a:solidFill>
                <a:effectLst/>
                <a:latin typeface="Calibri" panose="020F0502020204030204" pitchFamily="34" charset="0"/>
              </a:rPr>
            </a:br>
            <a:r>
              <a:rPr lang="nl-NL" sz="1800">
                <a:solidFill>
                  <a:srgbClr val="000000"/>
                </a:solidFill>
                <a:effectLst/>
                <a:latin typeface="Calibri" panose="020F0502020204030204" pitchFamily="34" charset="0"/>
              </a:rPr>
              <a:t>In het project Burgermeetnet Geluid worden bewoners actief betrokken bij het meten en monitoren van geluidsniveaus in de omgeving van RTHA</a:t>
            </a:r>
            <a:endParaRPr lang="nl-NL" sz="1800" b="1" i="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b="1" i="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i="0">
                <a:effectLst/>
                <a:latin typeface="Calibri" panose="020F0502020204030204" pitchFamily="34" charset="0"/>
              </a:rPr>
              <a:t>Projectdoel:</a:t>
            </a:r>
            <a:r>
              <a:rPr lang="nl-NL" sz="1800" b="0" i="0">
                <a:effectLst/>
                <a:latin typeface="WordVisiCarriageReturn_MSFontService"/>
              </a:rPr>
              <a: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l-NL" sz="1800" b="0" i="0">
                <a:effectLst/>
                <a:latin typeface="WordVisiCarriageReturn_MSFontService"/>
              </a:rPr>
              <a:t>Het vergroten van de kennis over de ervaren hinder en waar deze vandaan komt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l-NL" sz="1800" b="0" i="0">
                <a:effectLst/>
                <a:latin typeface="WordVisiCarriageReturn_MSFontService"/>
              </a:rPr>
              <a:t>Vergroten vertrouwen burgers in overheid </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sz="1800" b="0" i="0">
                <a:effectLst/>
                <a:latin typeface="WordVisiCarriageReturn_MSFontService"/>
              </a:rPr>
            </a:br>
            <a:r>
              <a:rPr lang="nl-NL" sz="1800" b="0" i="0">
                <a:solidFill>
                  <a:srgbClr val="000000"/>
                </a:solidFill>
                <a:effectLst/>
                <a:latin typeface="Calibri" panose="020F0502020204030204" pitchFamily="34" charset="0"/>
              </a:rPr>
              <a:t>Het doel is om meer inzicht te krijgen in de hoeveelheid geluid veroorzaakt door vliegtuigen die afkomstig zijn van, of onderweg zijn naar de luchthaven RTHA. Het burgermeetnet wordt een aanvulling op het bestaande geluidmeetsysteem '</a:t>
            </a:r>
            <a:r>
              <a:rPr lang="nl-NL" sz="1800" b="0" i="0" err="1">
                <a:solidFill>
                  <a:srgbClr val="000000"/>
                </a:solidFill>
                <a:effectLst/>
                <a:latin typeface="Calibri" panose="020F0502020204030204" pitchFamily="34" charset="0"/>
              </a:rPr>
              <a:t>Ranomos</a:t>
            </a:r>
            <a:r>
              <a:rPr lang="nl-NL" sz="1800" b="0" i="0">
                <a:solidFill>
                  <a:srgbClr val="000000"/>
                </a:solidFill>
                <a:effectLst/>
                <a:latin typeface="Calibri" panose="020F0502020204030204" pitchFamily="34" charset="0"/>
              </a:rPr>
              <a:t>'. </a:t>
            </a:r>
            <a:r>
              <a:rPr lang="nl-NL" sz="1800" b="0" i="0">
                <a:effectLst/>
                <a:latin typeface="Calibri" panose="020F0502020204030204" pitchFamily="34" charset="0"/>
              </a:rPr>
              <a:t>De resultaten van deze metingen worden gebruikt om een gedetailleerder beeld te krijgen van de geluidsbelasting en om mogelijke oplossingen te verkennen die de leefbaarheid voor omwonenden kan verbeteren. </a:t>
            </a:r>
            <a:endParaRPr lang="nl-NL" b="0" i="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lgn="l" rtl="0" fontAlgn="base"/>
            <a:r>
              <a:rPr lang="nl-NL" sz="1800" b="1" i="0">
                <a:effectLst/>
                <a:latin typeface="Calibri" panose="020F0502020204030204" pitchFamily="34" charset="0"/>
              </a:rPr>
              <a:t>Scope en randvoorwaarden</a:t>
            </a:r>
            <a:r>
              <a:rPr lang="nl-NL" sz="1800" b="0" i="0">
                <a:effectLst/>
                <a:latin typeface="Calibri" panose="020F0502020204030204" pitchFamily="34" charset="0"/>
              </a:rPr>
              <a:t> </a:t>
            </a:r>
            <a:endParaRPr lang="nl-NL" b="0" i="0">
              <a:effectLst/>
            </a:endParaRPr>
          </a:p>
          <a:p>
            <a:pPr algn="l" rtl="0" fontAlgn="base"/>
            <a:r>
              <a:rPr lang="nl-NL" sz="1800" b="0" i="0">
                <a:effectLst/>
                <a:latin typeface="Calibri" panose="020F0502020204030204" pitchFamily="34" charset="0"/>
              </a:rPr>
              <a:t>Dit </a:t>
            </a:r>
            <a:r>
              <a:rPr lang="nl-NL" sz="1800" b="0" i="0" err="1">
                <a:effectLst/>
                <a:latin typeface="Calibri" panose="020F0502020204030204" pitchFamily="34" charset="0"/>
              </a:rPr>
              <a:t>Citizen</a:t>
            </a:r>
            <a:r>
              <a:rPr lang="nl-NL" sz="1800" b="0" i="0">
                <a:effectLst/>
                <a:latin typeface="Calibri" panose="020F0502020204030204" pitchFamily="34" charset="0"/>
              </a:rPr>
              <a:t> </a:t>
            </a:r>
            <a:r>
              <a:rPr lang="nl-NL" sz="1800" b="0" i="0" err="1">
                <a:effectLst/>
                <a:latin typeface="Calibri" panose="020F0502020204030204" pitchFamily="34" charset="0"/>
              </a:rPr>
              <a:t>science</a:t>
            </a:r>
            <a:r>
              <a:rPr lang="nl-NL" sz="1800" b="0" i="0">
                <a:effectLst/>
                <a:latin typeface="Calibri" panose="020F0502020204030204" pitchFamily="34" charset="0"/>
              </a:rPr>
              <a:t> project heeft tot doel om samen met burgers meetgegevens te verzamelen over geluidsoverlast van Rotterdam The Hague Airport. Hierbij wil DCMR </a:t>
            </a:r>
            <a:r>
              <a:rPr lang="nl-NL" sz="1800" b="1" i="0">
                <a:effectLst/>
                <a:latin typeface="Calibri" panose="020F0502020204030204" pitchFamily="34" charset="0"/>
              </a:rPr>
              <a:t>samen</a:t>
            </a:r>
            <a:r>
              <a:rPr lang="nl-NL" sz="1800" b="0" i="0">
                <a:effectLst/>
                <a:latin typeface="Calibri" panose="020F0502020204030204" pitchFamily="34" charset="0"/>
              </a:rPr>
              <a:t> met bewoners het </a:t>
            </a:r>
            <a:r>
              <a:rPr lang="nl-NL" sz="1800" b="0" i="0" err="1">
                <a:effectLst/>
                <a:latin typeface="Calibri" panose="020F0502020204030204" pitchFamily="34" charset="0"/>
              </a:rPr>
              <a:t>BurgerMeetNet</a:t>
            </a:r>
            <a:r>
              <a:rPr lang="nl-NL" sz="1800" b="0" i="0">
                <a:effectLst/>
                <a:latin typeface="Calibri" panose="020F0502020204030204" pitchFamily="34" charset="0"/>
              </a:rPr>
              <a:t> vormgeven. Hierbij is het belangrijk om te beseffen dat dit project</a:t>
            </a:r>
            <a:r>
              <a:rPr lang="nl-NL" sz="1800" b="1" i="0">
                <a:effectLst/>
                <a:latin typeface="Calibri" panose="020F0502020204030204" pitchFamily="34" charset="0"/>
              </a:rPr>
              <a:t> geen</a:t>
            </a:r>
            <a:r>
              <a:rPr lang="nl-NL" sz="1800" b="0" i="0">
                <a:effectLst/>
                <a:latin typeface="Calibri" panose="020F0502020204030204" pitchFamily="34" charset="0"/>
              </a:rPr>
              <a:t> directe invloed heeft op de hoeveelheid en/of handhaving van vluchten RTHA en enkel meetgegevens verzameld en analyseert. Belangrijk om te vermelden is dat DCMR niet verantwoordelijk is voor de handhaving van groot luchtverkeer. </a:t>
            </a:r>
            <a:endParaRPr lang="nl-NL" b="0" i="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Tijdelijke aanduiding voor dianummer 3"/>
          <p:cNvSpPr>
            <a:spLocks noGrp="1"/>
          </p:cNvSpPr>
          <p:nvPr>
            <p:ph type="sldNum" sz="quarter" idx="5"/>
          </p:nvPr>
        </p:nvSpPr>
        <p:spPr/>
        <p:txBody>
          <a:bodyPr/>
          <a:lstStyle/>
          <a:p>
            <a:fld id="{E686F92E-FAAD-4349-BC1A-35DA482B7BE1}" type="slidenum">
              <a:rPr lang="nl-NL" smtClean="0"/>
              <a:t>5</a:t>
            </a:fld>
            <a:endParaRPr lang="nl-NL"/>
          </a:p>
        </p:txBody>
      </p:sp>
    </p:spTree>
    <p:extLst>
      <p:ext uri="{BB962C8B-B14F-4D97-AF65-F5344CB8AC3E}">
        <p14:creationId xmlns:p14="http://schemas.microsoft.com/office/powerpoint/2010/main" val="3753244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Matthijs</a:t>
            </a:r>
          </a:p>
          <a:p>
            <a:endParaRPr lang="en-US">
              <a:ea typeface="Calibri"/>
              <a:cs typeface="Calibri"/>
            </a:endParaRPr>
          </a:p>
          <a:p>
            <a:r>
              <a:rPr lang="en-US" err="1">
                <a:ea typeface="Calibri"/>
                <a:cs typeface="Calibri"/>
              </a:rPr>
              <a:t>Besproken</a:t>
            </a:r>
            <a:r>
              <a:rPr lang="en-US">
                <a:ea typeface="Calibri"/>
                <a:cs typeface="Calibri"/>
              </a:rPr>
              <a:t> </a:t>
            </a:r>
            <a:r>
              <a:rPr lang="en-US" err="1">
                <a:ea typeface="Calibri"/>
                <a:cs typeface="Calibri"/>
              </a:rPr>
              <a:t>onderwerpen</a:t>
            </a:r>
            <a:r>
              <a:rPr lang="en-US">
                <a:ea typeface="Calibri"/>
                <a:cs typeface="Calibri"/>
              </a:rPr>
              <a:t> </a:t>
            </a:r>
          </a:p>
        </p:txBody>
      </p:sp>
      <p:sp>
        <p:nvSpPr>
          <p:cNvPr id="4" name="Tijdelijke aanduiding voor dianummer 3"/>
          <p:cNvSpPr>
            <a:spLocks noGrp="1"/>
          </p:cNvSpPr>
          <p:nvPr>
            <p:ph type="sldNum" sz="quarter" idx="5"/>
          </p:nvPr>
        </p:nvSpPr>
        <p:spPr/>
        <p:txBody>
          <a:bodyPr/>
          <a:lstStyle/>
          <a:p>
            <a:fld id="{E686F92E-FAAD-4349-BC1A-35DA482B7BE1}" type="slidenum">
              <a:rPr lang="nl-NL" smtClean="0"/>
              <a:t>6</a:t>
            </a:fld>
            <a:endParaRPr lang="nl-NL"/>
          </a:p>
        </p:txBody>
      </p:sp>
    </p:spTree>
    <p:extLst>
      <p:ext uri="{BB962C8B-B14F-4D97-AF65-F5344CB8AC3E}">
        <p14:creationId xmlns:p14="http://schemas.microsoft.com/office/powerpoint/2010/main" val="3616464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550545" lvl="2">
              <a:buClr>
                <a:srgbClr val="70B741"/>
              </a:buClr>
            </a:pPr>
            <a:r>
              <a:rPr lang="nl-NL" sz="1200">
                <a:cs typeface="Calibri"/>
              </a:rPr>
              <a:t>Matthijs </a:t>
            </a:r>
            <a:br>
              <a:rPr lang="nl-NL" sz="1200">
                <a:cs typeface="Calibri"/>
              </a:rPr>
            </a:br>
            <a:r>
              <a:rPr lang="nl-NL" sz="1200">
                <a:cs typeface="Calibri"/>
              </a:rPr>
              <a:t>Benadrukken dat uit de verkenning februari 2020 uit verschillende bijeenkomsten komt dat het </a:t>
            </a:r>
            <a:br>
              <a:rPr lang="nl-NL" sz="1200">
                <a:cs typeface="Calibri"/>
              </a:rPr>
            </a:br>
            <a:r>
              <a:rPr lang="nl-NL" sz="1200">
                <a:cs typeface="Calibri"/>
              </a:rPr>
              <a:t>Klasse 1 - vaste meetposten  (2 stuks) - 2 meetposten van de gemeente Rotterdam waarbij het burgernet mag behalen waar deze geplaatst worden</a:t>
            </a:r>
          </a:p>
          <a:p>
            <a:pPr marL="550545" lvl="2">
              <a:buClr>
                <a:srgbClr val="70B741"/>
              </a:buClr>
            </a:pPr>
            <a:r>
              <a:rPr lang="nl-NL" sz="1200">
                <a:cs typeface="Calibri"/>
              </a:rPr>
              <a:t>- professioneel </a:t>
            </a:r>
          </a:p>
          <a:p>
            <a:pPr marL="550545" lvl="2">
              <a:buClr>
                <a:srgbClr val="70B741"/>
              </a:buClr>
            </a:pPr>
            <a:r>
              <a:rPr lang="nl-NL" sz="1200">
                <a:cs typeface="Calibri"/>
              </a:rPr>
              <a:t>Klasse 2 - Mobiele meetposten (8 stuks) - Mobiele meetposten die zijn aangeschaft voor het BMN om betrouwbaar te kunnen meten. </a:t>
            </a:r>
          </a:p>
          <a:p>
            <a:pPr marL="550545" lvl="2">
              <a:buClr>
                <a:srgbClr val="70B741"/>
              </a:buClr>
            </a:pPr>
            <a:r>
              <a:rPr lang="nl-NL" sz="1200">
                <a:cs typeface="Calibri"/>
              </a:rPr>
              <a:t>Klasse 3 - Aanvullende meetapparatuur (onduidelijk) – De provincie staat ervoor open om aanvullende meetapparatuur aan te schaffen voor het BMN waar </a:t>
            </a:r>
          </a:p>
          <a:p>
            <a:pPr marL="550545" lvl="2">
              <a:buClr>
                <a:srgbClr val="70B741"/>
              </a:buClr>
            </a:pPr>
            <a:r>
              <a:rPr lang="nl-NL" sz="1200">
                <a:cs typeface="Calibri"/>
              </a:rPr>
              <a:t>dit van toegevoegde waarde is.</a:t>
            </a:r>
            <a:endParaRPr lang="nl-NL" sz="1100">
              <a:cs typeface="Calibri"/>
            </a:endParaRPr>
          </a:p>
          <a:p>
            <a:endParaRPr lang="en-US"/>
          </a:p>
        </p:txBody>
      </p:sp>
      <p:sp>
        <p:nvSpPr>
          <p:cNvPr id="4" name="Tijdelijke aanduiding voor dianummer 3"/>
          <p:cNvSpPr>
            <a:spLocks noGrp="1"/>
          </p:cNvSpPr>
          <p:nvPr>
            <p:ph type="sldNum" sz="quarter" idx="5"/>
          </p:nvPr>
        </p:nvSpPr>
        <p:spPr/>
        <p:txBody>
          <a:bodyPr/>
          <a:lstStyle/>
          <a:p>
            <a:fld id="{E686F92E-FAAD-4349-BC1A-35DA482B7BE1}" type="slidenum">
              <a:rPr lang="nl-NL" smtClean="0"/>
              <a:t>7</a:t>
            </a:fld>
            <a:endParaRPr lang="nl-NL"/>
          </a:p>
        </p:txBody>
      </p:sp>
    </p:spTree>
    <p:extLst>
      <p:ext uri="{BB962C8B-B14F-4D97-AF65-F5344CB8AC3E}">
        <p14:creationId xmlns:p14="http://schemas.microsoft.com/office/powerpoint/2010/main" val="995557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96D89-F839-6689-3103-AF18D1F7E53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C1ED3AE-EFFE-E203-01F9-219386525A4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81E5A6-0C0C-CD4A-DAE2-6600416FC60E}"/>
              </a:ext>
            </a:extLst>
          </p:cNvPr>
          <p:cNvSpPr>
            <a:spLocks noGrp="1"/>
          </p:cNvSpPr>
          <p:nvPr>
            <p:ph type="body" idx="1"/>
          </p:nvPr>
        </p:nvSpPr>
        <p:spPr/>
        <p:txBody>
          <a:bodyPr/>
          <a:lstStyle/>
          <a:p>
            <a:r>
              <a:rPr lang="en-US" dirty="0"/>
              <a:t>Bij </a:t>
            </a:r>
            <a:r>
              <a:rPr lang="en-US" dirty="0" err="1"/>
              <a:t>deze</a:t>
            </a:r>
            <a:r>
              <a:rPr lang="en-US" dirty="0"/>
              <a:t> slide </a:t>
            </a:r>
            <a:r>
              <a:rPr lang="en-US" dirty="0" err="1"/>
              <a:t>legt</a:t>
            </a:r>
            <a:r>
              <a:rPr lang="en-US" dirty="0"/>
              <a:t> Richard in max 5 min </a:t>
            </a:r>
            <a:r>
              <a:rPr lang="en-US" dirty="0" err="1"/>
              <a:t>uit</a:t>
            </a:r>
            <a:r>
              <a:rPr lang="en-US" dirty="0"/>
              <a:t> </a:t>
            </a:r>
            <a:r>
              <a:rPr lang="en-US" dirty="0" err="1"/>
              <a:t>welke</a:t>
            </a:r>
            <a:r>
              <a:rPr lang="en-US" dirty="0"/>
              <a:t> </a:t>
            </a:r>
            <a:r>
              <a:rPr lang="en-US" dirty="0" err="1"/>
              <a:t>waarden</a:t>
            </a:r>
            <a:r>
              <a:rPr lang="en-US" dirty="0"/>
              <a:t>/data/</a:t>
            </a:r>
            <a:r>
              <a:rPr lang="en-US" dirty="0" err="1"/>
              <a:t>factoren</a:t>
            </a:r>
            <a:r>
              <a:rPr lang="en-US" dirty="0"/>
              <a:t>/</a:t>
            </a:r>
            <a:r>
              <a:rPr lang="en-US" dirty="0" err="1"/>
              <a:t>indicatoren</a:t>
            </a:r>
            <a:r>
              <a:rPr lang="en-US" dirty="0"/>
              <a:t> </a:t>
            </a:r>
            <a:r>
              <a:rPr lang="en-US" dirty="0" err="1"/>
              <a:t>vaak</a:t>
            </a:r>
            <a:r>
              <a:rPr lang="en-US" dirty="0"/>
              <a:t> </a:t>
            </a:r>
            <a:r>
              <a:rPr lang="en-US" dirty="0" err="1"/>
              <a:t>verwarring</a:t>
            </a:r>
            <a:r>
              <a:rPr lang="en-US" dirty="0"/>
              <a:t> over </a:t>
            </a:r>
            <a:r>
              <a:rPr lang="en-US" dirty="0" err="1"/>
              <a:t>ontstaat</a:t>
            </a:r>
            <a:r>
              <a:rPr lang="en-US" dirty="0"/>
              <a:t>. </a:t>
            </a:r>
          </a:p>
          <a:p>
            <a:r>
              <a:rPr lang="en-US" dirty="0"/>
              <a:t>Vb. </a:t>
            </a:r>
            <a:r>
              <a:rPr lang="en-US" dirty="0" err="1"/>
              <a:t>Waar</a:t>
            </a:r>
            <a:r>
              <a:rPr lang="en-US" dirty="0"/>
              <a:t> DB voor </a:t>
            </a:r>
            <a:r>
              <a:rPr lang="en-US" dirty="0" err="1"/>
              <a:t>staat</a:t>
            </a:r>
            <a:r>
              <a:rPr lang="en-US" dirty="0"/>
              <a:t> </a:t>
            </a:r>
            <a:r>
              <a:rPr lang="en-US" dirty="0" err="1"/>
              <a:t>en</a:t>
            </a:r>
            <a:r>
              <a:rPr lang="en-US" dirty="0"/>
              <a:t> wat het </a:t>
            </a:r>
            <a:r>
              <a:rPr lang="en-US" dirty="0" err="1"/>
              <a:t>wel</a:t>
            </a:r>
            <a:r>
              <a:rPr lang="en-US" dirty="0"/>
              <a:t> </a:t>
            </a:r>
            <a:r>
              <a:rPr lang="en-US" dirty="0" err="1"/>
              <a:t>en</a:t>
            </a:r>
            <a:r>
              <a:rPr lang="en-US" dirty="0"/>
              <a:t> wat het niet </a:t>
            </a:r>
            <a:r>
              <a:rPr lang="en-US" dirty="0" err="1"/>
              <a:t>zegt</a:t>
            </a:r>
            <a:r>
              <a:rPr lang="en-US" dirty="0"/>
              <a:t> etc. </a:t>
            </a:r>
          </a:p>
          <a:p>
            <a:endParaRPr lang="en-US" dirty="0"/>
          </a:p>
        </p:txBody>
      </p:sp>
      <p:sp>
        <p:nvSpPr>
          <p:cNvPr id="4" name="Tijdelijke aanduiding voor dianummer 3">
            <a:extLst>
              <a:ext uri="{FF2B5EF4-FFF2-40B4-BE49-F238E27FC236}">
                <a16:creationId xmlns:a16="http://schemas.microsoft.com/office/drawing/2014/main" id="{7F8D0B12-2C51-4540-AA10-21FED6E8F410}"/>
              </a:ext>
            </a:extLst>
          </p:cNvPr>
          <p:cNvSpPr>
            <a:spLocks noGrp="1"/>
          </p:cNvSpPr>
          <p:nvPr>
            <p:ph type="sldNum" sz="quarter" idx="5"/>
          </p:nvPr>
        </p:nvSpPr>
        <p:spPr/>
        <p:txBody>
          <a:bodyPr/>
          <a:lstStyle/>
          <a:p>
            <a:fld id="{E686F92E-FAAD-4349-BC1A-35DA482B7BE1}" type="slidenum">
              <a:rPr lang="nl-NL" smtClean="0"/>
              <a:t>8</a:t>
            </a:fld>
            <a:endParaRPr lang="nl-NL"/>
          </a:p>
        </p:txBody>
      </p:sp>
    </p:spTree>
    <p:extLst>
      <p:ext uri="{BB962C8B-B14F-4D97-AF65-F5344CB8AC3E}">
        <p14:creationId xmlns:p14="http://schemas.microsoft.com/office/powerpoint/2010/main" val="845209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Richard –</a:t>
            </a:r>
            <a:r>
              <a:rPr lang="en-US" dirty="0" err="1"/>
              <a:t>voorbereiden</a:t>
            </a:r>
            <a:r>
              <a:rPr lang="en-US" dirty="0"/>
              <a:t>  Max 5 min </a:t>
            </a:r>
            <a:r>
              <a:rPr lang="en-US" dirty="0" err="1"/>
              <a:t>uitleggen</a:t>
            </a:r>
            <a:r>
              <a:rPr lang="en-US" dirty="0"/>
              <a:t> – </a:t>
            </a:r>
            <a:r>
              <a:rPr lang="en-US" dirty="0" err="1"/>
              <a:t>antwoorden</a:t>
            </a:r>
            <a:r>
              <a:rPr lang="en-US" dirty="0"/>
              <a:t> waarom/hoe/wat + laten </a:t>
            </a:r>
            <a:r>
              <a:rPr lang="en-US" dirty="0" err="1"/>
              <a:t>zien</a:t>
            </a:r>
            <a:r>
              <a:rPr lang="en-US" dirty="0"/>
              <a:t> dashboard </a:t>
            </a:r>
            <a:r>
              <a:rPr lang="en-US" dirty="0" err="1"/>
              <a:t>kaartjes</a:t>
            </a:r>
            <a:endParaRPr lang="en-US" dirty="0"/>
          </a:p>
        </p:txBody>
      </p:sp>
      <p:sp>
        <p:nvSpPr>
          <p:cNvPr id="4" name="Tijdelijke aanduiding voor dianummer 3"/>
          <p:cNvSpPr>
            <a:spLocks noGrp="1"/>
          </p:cNvSpPr>
          <p:nvPr>
            <p:ph type="sldNum" sz="quarter" idx="5"/>
          </p:nvPr>
        </p:nvSpPr>
        <p:spPr/>
        <p:txBody>
          <a:bodyPr/>
          <a:lstStyle/>
          <a:p>
            <a:fld id="{E686F92E-FAAD-4349-BC1A-35DA482B7BE1}" type="slidenum">
              <a:rPr lang="nl-NL" smtClean="0"/>
              <a:t>9</a:t>
            </a:fld>
            <a:endParaRPr lang="nl-NL"/>
          </a:p>
        </p:txBody>
      </p:sp>
    </p:spTree>
    <p:extLst>
      <p:ext uri="{BB962C8B-B14F-4D97-AF65-F5344CB8AC3E}">
        <p14:creationId xmlns:p14="http://schemas.microsoft.com/office/powerpoint/2010/main" val="293135125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jpeg"/><Relationship Id="rId5" Type="http://schemas.microsoft.com/office/2007/relationships/hdphoto" Target="../media/hdphoto2.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4.jpeg"/><Relationship Id="rId5" Type="http://schemas.microsoft.com/office/2007/relationships/hdphoto" Target="../media/hdphoto2.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s://dcmr.fotofiler.net/"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hyperlink" Target="https://dcmr.fotofiler.net/" TargetMode="External"/><Relationship Id="rId4" Type="http://schemas.openxmlformats.org/officeDocument/2006/relationships/image" Target="../media/image17.png"/><Relationship Id="rId9"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 SLIDE">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D67F574-3BC6-4707-A637-7F74A4C1CEDE}"/>
              </a:ext>
            </a:extLst>
          </p:cNvPr>
          <p:cNvSpPr/>
          <p:nvPr userDrawn="1"/>
        </p:nvSpPr>
        <p:spPr>
          <a:xfrm>
            <a:off x="0" y="0"/>
            <a:ext cx="121983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jdelijke aanduiding voor afbeelding 17"/>
          <p:cNvSpPr>
            <a:spLocks noGrp="1"/>
          </p:cNvSpPr>
          <p:nvPr>
            <p:ph type="pic" sz="quarter" idx="12" hasCustomPrompt="1"/>
          </p:nvPr>
        </p:nvSpPr>
        <p:spPr>
          <a:xfrm>
            <a:off x="1" y="1"/>
            <a:ext cx="12198350" cy="6857999"/>
          </a:xfrm>
          <a:prstGeom prst="rect">
            <a:avLst/>
          </a:prstGeom>
          <a:solidFill>
            <a:schemeClr val="bg1">
              <a:lumMod val="95000"/>
            </a:schemeClr>
          </a:solidFill>
        </p:spPr>
        <p:txBody>
          <a:bodyPr wrap="square" tIns="0" bIns="1080000" anchor="ctr">
            <a:noAutofit/>
          </a:bodyPr>
          <a:lstStyle>
            <a:lvl1pPr marL="285750" marR="0" indent="-285750" algn="ctr" defTabSz="719138" rtl="0" eaLnBrk="1" fontAlgn="auto" latinLnBrk="0" hangingPunct="1">
              <a:lnSpc>
                <a:spcPct val="100000"/>
              </a:lnSpc>
              <a:spcBef>
                <a:spcPts val="300"/>
              </a:spcBef>
              <a:spcAft>
                <a:spcPts val="600"/>
              </a:spcAft>
              <a:buClr>
                <a:schemeClr val="bg2"/>
              </a:buClr>
              <a:buSzPct val="100000"/>
              <a:tabLst/>
              <a:defRPr sz="1100" baseline="0"/>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9" name="Tekstvak 8"/>
          <p:cNvSpPr txBox="1"/>
          <p:nvPr userDrawn="1"/>
        </p:nvSpPr>
        <p:spPr>
          <a:xfrm>
            <a:off x="8077200" y="-274580"/>
            <a:ext cx="4114800"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all" spc="0" normalizeH="0" baseline="0" noProof="0">
                <a:ln>
                  <a:noFill/>
                </a:ln>
                <a:solidFill>
                  <a:srgbClr val="595959">
                    <a:lumMod val="60000"/>
                    <a:lumOff val="40000"/>
                  </a:srgbClr>
                </a:solidFill>
                <a:effectLst/>
                <a:uLnTx/>
                <a:uFillTx/>
                <a:latin typeface="Calibri" panose="020F0502020204030204"/>
                <a:ea typeface="+mn-ea"/>
                <a:cs typeface="+mn-cs"/>
              </a:rPr>
              <a:t>Titel slide</a:t>
            </a:r>
          </a:p>
        </p:txBody>
      </p:sp>
      <p:sp>
        <p:nvSpPr>
          <p:cNvPr id="6" name="Titel 5"/>
          <p:cNvSpPr>
            <a:spLocks noGrp="1"/>
          </p:cNvSpPr>
          <p:nvPr>
            <p:ph type="title" hasCustomPrompt="1"/>
          </p:nvPr>
        </p:nvSpPr>
        <p:spPr>
          <a:xfrm>
            <a:off x="551543" y="5413580"/>
            <a:ext cx="5513515" cy="862114"/>
          </a:xfrm>
          <a:solidFill>
            <a:schemeClr val="accent1">
              <a:alpha val="90000"/>
            </a:schemeClr>
          </a:solidFill>
        </p:spPr>
        <p:txBody>
          <a:bodyPr wrap="none" lIns="180000" tIns="180000" rIns="180000" bIns="180000" anchor="ctr" anchorCtr="0">
            <a:spAutoFit/>
          </a:bodyPr>
          <a:lstStyle>
            <a:lvl1pPr>
              <a:defRPr>
                <a:solidFill>
                  <a:schemeClr val="bg1"/>
                </a:solidFill>
              </a:defRPr>
            </a:lvl1pPr>
          </a:lstStyle>
          <a:p>
            <a:r>
              <a:rPr lang="nl-NL"/>
              <a:t>Titel van de presentatie</a:t>
            </a:r>
          </a:p>
        </p:txBody>
      </p:sp>
      <p:sp>
        <p:nvSpPr>
          <p:cNvPr id="19" name="Tijdelijke aanduiding voor verticale tekst 2"/>
          <p:cNvSpPr>
            <a:spLocks noGrp="1"/>
          </p:cNvSpPr>
          <p:nvPr>
            <p:ph type="body" orient="vert" idx="1" hasCustomPrompt="1"/>
          </p:nvPr>
        </p:nvSpPr>
        <p:spPr>
          <a:xfrm>
            <a:off x="906189" y="5108739"/>
            <a:ext cx="1076018" cy="422405"/>
          </a:xfrm>
          <a:solidFill>
            <a:schemeClr val="accent2">
              <a:alpha val="90000"/>
            </a:schemeClr>
          </a:solidFill>
        </p:spPr>
        <p:txBody>
          <a:bodyPr vert="horz" wrap="none" lIns="180000" tIns="72000" rIns="180000" bIns="72000" anchor="ctr" anchorCtr="0">
            <a:spAutoFit/>
          </a:bodyPr>
          <a:lstStyle>
            <a:lvl1pPr>
              <a:defRPr>
                <a:solidFill>
                  <a:schemeClr val="bg1"/>
                </a:solidFill>
              </a:defRPr>
            </a:lvl1pPr>
            <a:lvl4pPr>
              <a:defRPr cap="all" baseline="0"/>
            </a:lvl4pPr>
          </a:lstStyle>
          <a:p>
            <a:pPr lvl="0"/>
            <a:r>
              <a:rPr lang="nl-NL"/>
              <a:t>Spreker</a:t>
            </a:r>
          </a:p>
        </p:txBody>
      </p:sp>
      <p:sp>
        <p:nvSpPr>
          <p:cNvPr id="12" name="Tijdelijke aanduiding voor verticale tekst 2"/>
          <p:cNvSpPr>
            <a:spLocks noGrp="1"/>
          </p:cNvSpPr>
          <p:nvPr>
            <p:ph type="body" orient="vert" idx="13" hasCustomPrompt="1"/>
          </p:nvPr>
        </p:nvSpPr>
        <p:spPr>
          <a:xfrm>
            <a:off x="8424501" y="527278"/>
            <a:ext cx="3297600" cy="525600"/>
          </a:xfrm>
          <a: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a:blipFill>
        </p:spPr>
        <p:txBody>
          <a:bodyPr vert="horz">
            <a:normAutofit/>
          </a:bodyPr>
          <a:lstStyle>
            <a:lvl1pPr>
              <a:defRPr sz="100">
                <a:solidFill>
                  <a:schemeClr val="bg1">
                    <a:lumMod val="95000"/>
                  </a:schemeClr>
                </a:solidFill>
              </a:defRPr>
            </a:lvl1pPr>
            <a:lvl4pPr>
              <a:defRPr cap="all" baseline="0"/>
            </a:lvl4pPr>
          </a:lstStyle>
          <a:p>
            <a:pPr lvl="0"/>
            <a:r>
              <a:rPr lang="nl-NL"/>
              <a:t> </a:t>
            </a:r>
          </a:p>
        </p:txBody>
      </p:sp>
      <p:grpSp>
        <p:nvGrpSpPr>
          <p:cNvPr id="53" name="GRID" hidden="1">
            <a:extLst>
              <a:ext uri="{FF2B5EF4-FFF2-40B4-BE49-F238E27FC236}">
                <a16:creationId xmlns:a16="http://schemas.microsoft.com/office/drawing/2014/main" id="{C0C5D56F-898D-43B9-839D-0130286F5618}"/>
              </a:ext>
            </a:extLst>
          </p:cNvPr>
          <p:cNvGrpSpPr/>
          <p:nvPr userDrawn="1"/>
        </p:nvGrpSpPr>
        <p:grpSpPr>
          <a:xfrm>
            <a:off x="-14515" y="0"/>
            <a:ext cx="12221030" cy="6858000"/>
            <a:chOff x="-14515" y="0"/>
            <a:chExt cx="12221030" cy="6858000"/>
          </a:xfrm>
        </p:grpSpPr>
        <p:sp>
          <p:nvSpPr>
            <p:cNvPr id="98" name="Rechthoek 97">
              <a:extLst>
                <a:ext uri="{FF2B5EF4-FFF2-40B4-BE49-F238E27FC236}">
                  <a16:creationId xmlns:a16="http://schemas.microsoft.com/office/drawing/2014/main" id="{D27A316E-E14E-496B-88C1-9A687482DB17}"/>
                </a:ext>
              </a:extLst>
            </p:cNvPr>
            <p:cNvSpPr/>
            <p:nvPr userDrawn="1"/>
          </p:nvSpPr>
          <p:spPr>
            <a:xfrm>
              <a:off x="-14515" y="0"/>
              <a:ext cx="12206515"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hthoek 98">
              <a:extLst>
                <a:ext uri="{FF2B5EF4-FFF2-40B4-BE49-F238E27FC236}">
                  <a16:creationId xmlns:a16="http://schemas.microsoft.com/office/drawing/2014/main" id="{B76CDCF9-B513-42BC-8CC1-C025C282EDF9}"/>
                </a:ext>
              </a:extLst>
            </p:cNvPr>
            <p:cNvSpPr/>
            <p:nvPr userDrawn="1"/>
          </p:nvSpPr>
          <p:spPr>
            <a:xfrm>
              <a:off x="0" y="6291944"/>
              <a:ext cx="12206515"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hthoek 99">
              <a:extLst>
                <a:ext uri="{FF2B5EF4-FFF2-40B4-BE49-F238E27FC236}">
                  <a16:creationId xmlns:a16="http://schemas.microsoft.com/office/drawing/2014/main" id="{949DFEFC-6655-41C1-8005-30BCEA438B7F}"/>
                </a:ext>
              </a:extLst>
            </p:cNvPr>
            <p:cNvSpPr/>
            <p:nvPr userDrawn="1"/>
          </p:nvSpPr>
          <p:spPr>
            <a:xfrm>
              <a:off x="0" y="1030905"/>
              <a:ext cx="12206515" cy="28989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hthoek 100">
              <a:extLst>
                <a:ext uri="{FF2B5EF4-FFF2-40B4-BE49-F238E27FC236}">
                  <a16:creationId xmlns:a16="http://schemas.microsoft.com/office/drawing/2014/main" id="{90D14DD1-EC8D-4C98-900B-1A5C8A4E1354}"/>
                </a:ext>
              </a:extLst>
            </p:cNvPr>
            <p:cNvSpPr/>
            <p:nvPr userDrawn="1"/>
          </p:nvSpPr>
          <p:spPr>
            <a:xfrm rot="5400000">
              <a:off x="-3145972" y="3145972"/>
              <a:ext cx="6858000"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hthoek 101">
              <a:extLst>
                <a:ext uri="{FF2B5EF4-FFF2-40B4-BE49-F238E27FC236}">
                  <a16:creationId xmlns:a16="http://schemas.microsoft.com/office/drawing/2014/main" id="{B27F815C-FA95-417D-B039-F599A03D6FA9}"/>
                </a:ext>
              </a:extLst>
            </p:cNvPr>
            <p:cNvSpPr/>
            <p:nvPr userDrawn="1"/>
          </p:nvSpPr>
          <p:spPr>
            <a:xfrm rot="5400000">
              <a:off x="8479972" y="3145972"/>
              <a:ext cx="6858000"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6" name="INSTRUCTIE">
            <a:extLst>
              <a:ext uri="{FF2B5EF4-FFF2-40B4-BE49-F238E27FC236}">
                <a16:creationId xmlns:a16="http://schemas.microsoft.com/office/drawing/2014/main" id="{C2AE8888-B6F4-4E4A-857D-00F80BED3041}"/>
              </a:ext>
            </a:extLst>
          </p:cNvPr>
          <p:cNvGrpSpPr/>
          <p:nvPr userDrawn="1"/>
        </p:nvGrpSpPr>
        <p:grpSpPr>
          <a:xfrm>
            <a:off x="12556437" y="0"/>
            <a:ext cx="3314894" cy="6300829"/>
            <a:chOff x="12556437" y="0"/>
            <a:chExt cx="3314894" cy="6300829"/>
          </a:xfrm>
        </p:grpSpPr>
        <p:sp>
          <p:nvSpPr>
            <p:cNvPr id="57" name="Rechthoek 56">
              <a:extLst>
                <a:ext uri="{FF2B5EF4-FFF2-40B4-BE49-F238E27FC236}">
                  <a16:creationId xmlns:a16="http://schemas.microsoft.com/office/drawing/2014/main" id="{2A4A832C-8235-4AE9-B304-2B0864B673F8}"/>
                </a:ext>
              </a:extLst>
            </p:cNvPr>
            <p:cNvSpPr/>
            <p:nvPr userDrawn="1"/>
          </p:nvSpPr>
          <p:spPr>
            <a:xfrm>
              <a:off x="12556438" y="0"/>
              <a:ext cx="3194764" cy="252000"/>
            </a:xfrm>
            <a:prstGeom prst="rect">
              <a:avLst/>
            </a:prstGeom>
            <a:solidFill>
              <a:srgbClr val="211F26"/>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all" spc="0" normalizeH="0" baseline="0" noProof="0">
                  <a:ln>
                    <a:noFill/>
                  </a:ln>
                  <a:solidFill>
                    <a:srgbClr val="FFFFFF"/>
                  </a:solidFill>
                  <a:effectLst/>
                  <a:uLnTx/>
                  <a:uFillTx/>
                  <a:latin typeface="Segoe UI Black"/>
                  <a:ea typeface="+mn-ea"/>
                  <a:cs typeface="+mn-cs"/>
                </a:rPr>
                <a:t>Afbeelding invoegen/veranderen</a:t>
              </a:r>
            </a:p>
          </p:txBody>
        </p:sp>
        <p:grpSp>
          <p:nvGrpSpPr>
            <p:cNvPr id="58" name="Groep 57">
              <a:extLst>
                <a:ext uri="{FF2B5EF4-FFF2-40B4-BE49-F238E27FC236}">
                  <a16:creationId xmlns:a16="http://schemas.microsoft.com/office/drawing/2014/main" id="{4AF6814F-0A29-440C-9D6C-B84C2A0E5232}"/>
                </a:ext>
              </a:extLst>
            </p:cNvPr>
            <p:cNvGrpSpPr/>
            <p:nvPr userDrawn="1"/>
          </p:nvGrpSpPr>
          <p:grpSpPr>
            <a:xfrm>
              <a:off x="12556438" y="5583951"/>
              <a:ext cx="3314893" cy="716878"/>
              <a:chOff x="12556438" y="3937483"/>
              <a:chExt cx="3314893" cy="716878"/>
            </a:xfrm>
          </p:grpSpPr>
          <p:sp>
            <p:nvSpPr>
              <p:cNvPr id="165" name="Rechthoek 164">
                <a:extLst>
                  <a:ext uri="{FF2B5EF4-FFF2-40B4-BE49-F238E27FC236}">
                    <a16:creationId xmlns:a16="http://schemas.microsoft.com/office/drawing/2014/main" id="{2B7F4B34-AB45-427F-9031-858B4B7321C0}"/>
                  </a:ext>
                </a:extLst>
              </p:cNvPr>
              <p:cNvSpPr/>
              <p:nvPr userDrawn="1"/>
            </p:nvSpPr>
            <p:spPr>
              <a:xfrm>
                <a:off x="12556438" y="4006361"/>
                <a:ext cx="3194764" cy="648000"/>
              </a:xfrm>
              <a:prstGeom prst="rect">
                <a:avLst/>
              </a:prstGeom>
              <a:solidFill>
                <a:srgbClr val="E3E4E5"/>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all" spc="0" normalizeH="0" baseline="0" noProof="0">
                    <a:ln>
                      <a:noFill/>
                    </a:ln>
                    <a:solidFill>
                      <a:srgbClr val="211F26"/>
                    </a:solidFill>
                    <a:effectLst/>
                    <a:uLnTx/>
                    <a:uFillTx/>
                    <a:latin typeface="Segoe UI Black"/>
                    <a:ea typeface="+mn-ea"/>
                    <a:cs typeface="+mn-cs"/>
                  </a:rPr>
                  <a:t>Meer weten?</a:t>
                </a:r>
                <a:br>
                  <a:rPr kumimoji="0" lang="nl-NL" sz="1100" b="0" i="0" u="none" strike="noStrike" kern="0" cap="all" spc="0" normalizeH="0" baseline="0" noProof="0">
                    <a:ln>
                      <a:noFill/>
                    </a:ln>
                    <a:solidFill>
                      <a:srgbClr val="211F26"/>
                    </a:solidFill>
                    <a:effectLst/>
                    <a:uLnTx/>
                    <a:uFillTx/>
                    <a:latin typeface="Segoe UI Black"/>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Ga naar de tab </a:t>
                </a:r>
                <a:r>
                  <a:rPr kumimoji="0" lang="nl-NL" sz="1100" b="1" i="0" u="none" strike="noStrike" kern="0" cap="none" spc="0" normalizeH="0" baseline="0" noProof="0">
                    <a:ln>
                      <a:noFill/>
                    </a:ln>
                    <a:solidFill>
                      <a:srgbClr val="211F26"/>
                    </a:solidFill>
                    <a:effectLst/>
                    <a:uLnTx/>
                    <a:uFillTx/>
                    <a:latin typeface="Segoe UI Light"/>
                    <a:ea typeface="+mn-ea"/>
                    <a:cs typeface="+mn-cs"/>
                  </a:rPr>
                  <a:t>‘Slidebuilder’</a:t>
                </a:r>
                <a:br>
                  <a:rPr kumimoji="0" lang="nl-NL" sz="1100" b="0" i="0" u="none" strike="noStrike" kern="0" cap="none" spc="0" normalizeH="0" baseline="0" noProof="0">
                    <a:ln>
                      <a:noFill/>
                    </a:ln>
                    <a:solidFill>
                      <a:srgbClr val="211F26"/>
                    </a:solidFill>
                    <a:effectLst/>
                    <a:uLnTx/>
                    <a:uFillTx/>
                    <a:latin typeface="Segoe UI Light"/>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en klik op de knop </a:t>
                </a:r>
                <a:r>
                  <a:rPr kumimoji="0" lang="nl-NL" sz="1100" b="1" i="0" u="none" strike="noStrike" kern="0" cap="none" spc="0" normalizeH="0" baseline="0" noProof="0">
                    <a:ln>
                      <a:noFill/>
                    </a:ln>
                    <a:solidFill>
                      <a:srgbClr val="211F26"/>
                    </a:solidFill>
                    <a:effectLst/>
                    <a:uLnTx/>
                    <a:uFillTx/>
                    <a:latin typeface="Segoe UI Light"/>
                    <a:ea typeface="+mn-ea"/>
                    <a:cs typeface="+mn-cs"/>
                  </a:rPr>
                  <a:t>‘Support &amp; Inspiratie’</a:t>
                </a:r>
                <a:endParaRPr kumimoji="0" lang="nl-NL" sz="1100" b="0" i="0" u="none" strike="noStrike" kern="0" cap="none" spc="0" normalizeH="0" baseline="0" noProof="0">
                  <a:ln>
                    <a:noFill/>
                  </a:ln>
                  <a:solidFill>
                    <a:srgbClr val="211F26"/>
                  </a:solidFill>
                  <a:effectLst/>
                  <a:uLnTx/>
                  <a:uFillTx/>
                  <a:latin typeface="Segoe UI Light"/>
                  <a:ea typeface="+mn-ea"/>
                  <a:cs typeface="+mn-cs"/>
                </a:endParaRPr>
              </a:p>
            </p:txBody>
          </p:sp>
          <p:grpSp>
            <p:nvGrpSpPr>
              <p:cNvPr id="166" name="Groep 165">
                <a:extLst>
                  <a:ext uri="{FF2B5EF4-FFF2-40B4-BE49-F238E27FC236}">
                    <a16:creationId xmlns:a16="http://schemas.microsoft.com/office/drawing/2014/main" id="{6E274E21-3EAC-4201-8640-2A29A8741982}"/>
                  </a:ext>
                </a:extLst>
              </p:cNvPr>
              <p:cNvGrpSpPr/>
              <p:nvPr userDrawn="1"/>
            </p:nvGrpSpPr>
            <p:grpSpPr>
              <a:xfrm>
                <a:off x="15603776" y="3937483"/>
                <a:ext cx="267555" cy="267555"/>
                <a:chOff x="8055932" y="-1299990"/>
                <a:chExt cx="388279" cy="388279"/>
              </a:xfrm>
            </p:grpSpPr>
            <p:sp>
              <p:nvSpPr>
                <p:cNvPr id="167" name="Ovaal 166">
                  <a:extLst>
                    <a:ext uri="{FF2B5EF4-FFF2-40B4-BE49-F238E27FC236}">
                      <a16:creationId xmlns:a16="http://schemas.microsoft.com/office/drawing/2014/main" id="{D195D55A-BA43-4BB2-AC92-19132C363F09}"/>
                    </a:ext>
                  </a:extLst>
                </p:cNvPr>
                <p:cNvSpPr/>
                <p:nvPr userDrawn="1"/>
              </p:nvSpPr>
              <p:spPr>
                <a:xfrm>
                  <a:off x="8082576" y="-1273346"/>
                  <a:ext cx="334990" cy="334990"/>
                </a:xfrm>
                <a:prstGeom prst="ellipse">
                  <a:avLst/>
                </a:prstGeom>
                <a:solidFill>
                  <a:srgbClr val="211F26"/>
                </a:solid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err="1">
                    <a:ln>
                      <a:noFill/>
                    </a:ln>
                    <a:solidFill>
                      <a:prstClr val="white"/>
                    </a:solidFill>
                    <a:effectLst/>
                    <a:uLnTx/>
                    <a:uFillTx/>
                    <a:latin typeface="Segoe UI Black"/>
                    <a:ea typeface="+mn-ea"/>
                    <a:cs typeface="+mn-cs"/>
                  </a:endParaRPr>
                </a:p>
              </p:txBody>
            </p:sp>
            <p:sp>
              <p:nvSpPr>
                <p:cNvPr id="168" name="Graphic 163" descr="Informatie">
                  <a:extLst>
                    <a:ext uri="{FF2B5EF4-FFF2-40B4-BE49-F238E27FC236}">
                      <a16:creationId xmlns:a16="http://schemas.microsoft.com/office/drawing/2014/main" id="{B039379D-634D-47D8-8C6D-AD51A557D4AD}"/>
                    </a:ext>
                  </a:extLst>
                </p:cNvPr>
                <p:cNvSpPr/>
                <p:nvPr/>
              </p:nvSpPr>
              <p:spPr>
                <a:xfrm>
                  <a:off x="8055932" y="-1299990"/>
                  <a:ext cx="388279" cy="388279"/>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egoe UI Light"/>
                    <a:ea typeface="+mn-ea"/>
                    <a:cs typeface="+mn-cs"/>
                  </a:endParaRPr>
                </a:p>
              </p:txBody>
            </p:sp>
          </p:grpSp>
        </p:grpSp>
        <p:sp>
          <p:nvSpPr>
            <p:cNvPr id="59" name="Ovaal 58">
              <a:extLst>
                <a:ext uri="{FF2B5EF4-FFF2-40B4-BE49-F238E27FC236}">
                  <a16:creationId xmlns:a16="http://schemas.microsoft.com/office/drawing/2014/main" id="{A57D2667-A56F-4AD5-9A44-02BF185AD935}"/>
                </a:ext>
              </a:extLst>
            </p:cNvPr>
            <p:cNvSpPr/>
            <p:nvPr userDrawn="1"/>
          </p:nvSpPr>
          <p:spPr>
            <a:xfrm>
              <a:off x="12556437" y="394204"/>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1</a:t>
              </a:r>
            </a:p>
          </p:txBody>
        </p:sp>
        <p:sp>
          <p:nvSpPr>
            <p:cNvPr id="60" name="Rechthoek 59">
              <a:extLst>
                <a:ext uri="{FF2B5EF4-FFF2-40B4-BE49-F238E27FC236}">
                  <a16:creationId xmlns:a16="http://schemas.microsoft.com/office/drawing/2014/main" id="{924C6D72-F205-4A86-9C5B-6C9D76865843}"/>
                </a:ext>
              </a:extLst>
            </p:cNvPr>
            <p:cNvSpPr/>
            <p:nvPr userDrawn="1"/>
          </p:nvSpPr>
          <p:spPr>
            <a:xfrm>
              <a:off x="12922118" y="393161"/>
              <a:ext cx="2829084" cy="57856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Klik op het pictogram om een nieuwe afbeelding in te voegen. </a:t>
              </a:r>
              <a:r>
                <a:rPr kumimoji="0" lang="nl-NL" sz="1050" b="0" i="1"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sp>
          <p:nvSpPr>
            <p:cNvPr id="61" name="Ovaal 60">
              <a:extLst>
                <a:ext uri="{FF2B5EF4-FFF2-40B4-BE49-F238E27FC236}">
                  <a16:creationId xmlns:a16="http://schemas.microsoft.com/office/drawing/2014/main" id="{717796B2-2888-4B89-8313-D1C10D16150A}"/>
                </a:ext>
              </a:extLst>
            </p:cNvPr>
            <p:cNvSpPr/>
            <p:nvPr userDrawn="1"/>
          </p:nvSpPr>
          <p:spPr>
            <a:xfrm>
              <a:off x="12556437" y="1573600"/>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2</a:t>
              </a:r>
            </a:p>
          </p:txBody>
        </p:sp>
        <p:sp>
          <p:nvSpPr>
            <p:cNvPr id="62" name="Rechthoek 61">
              <a:extLst>
                <a:ext uri="{FF2B5EF4-FFF2-40B4-BE49-F238E27FC236}">
                  <a16:creationId xmlns:a16="http://schemas.microsoft.com/office/drawing/2014/main" id="{0246FFE9-8068-458A-B0BA-D3E2492EF08D}"/>
                </a:ext>
              </a:extLst>
            </p:cNvPr>
            <p:cNvSpPr/>
            <p:nvPr userDrawn="1"/>
          </p:nvSpPr>
          <p:spPr>
            <a:xfrm>
              <a:off x="12922118" y="1573600"/>
              <a:ext cx="2829084" cy="288730"/>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Selecteer de gewenste afbeelding</a:t>
              </a:r>
              <a:b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en klik op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grpSp>
          <p:nvGrpSpPr>
            <p:cNvPr id="63" name="Groep 62">
              <a:extLst>
                <a:ext uri="{FF2B5EF4-FFF2-40B4-BE49-F238E27FC236}">
                  <a16:creationId xmlns:a16="http://schemas.microsoft.com/office/drawing/2014/main" id="{47DFE15D-E493-461D-A032-CFF7310816AD}"/>
                </a:ext>
              </a:extLst>
            </p:cNvPr>
            <p:cNvGrpSpPr/>
            <p:nvPr userDrawn="1"/>
          </p:nvGrpSpPr>
          <p:grpSpPr>
            <a:xfrm>
              <a:off x="12922118" y="2014408"/>
              <a:ext cx="825500" cy="209550"/>
              <a:chOff x="13504624" y="2482850"/>
              <a:chExt cx="825500" cy="209550"/>
            </a:xfrm>
          </p:grpSpPr>
          <p:sp>
            <p:nvSpPr>
              <p:cNvPr id="162" name="Rechthoek 161">
                <a:extLst>
                  <a:ext uri="{FF2B5EF4-FFF2-40B4-BE49-F238E27FC236}">
                    <a16:creationId xmlns:a16="http://schemas.microsoft.com/office/drawing/2014/main" id="{6745877E-0BB5-46E2-9613-6FFC5535C7BA}"/>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63" name="Rechte verbindingslijn 162">
                <a:extLst>
                  <a:ext uri="{FF2B5EF4-FFF2-40B4-BE49-F238E27FC236}">
                    <a16:creationId xmlns:a16="http://schemas.microsoft.com/office/drawing/2014/main" id="{1E7300F9-08FC-490A-9A44-100E4D4D8AA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64" name="Gelijkbenige driehoek 163">
                <a:extLst>
                  <a:ext uri="{FF2B5EF4-FFF2-40B4-BE49-F238E27FC236}">
                    <a16:creationId xmlns:a16="http://schemas.microsoft.com/office/drawing/2014/main" id="{58081E90-EB38-4E8D-9014-8BA0048D1064}"/>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nvGrpSpPr>
            <p:cNvPr id="64" name="Groep 63">
              <a:extLst>
                <a:ext uri="{FF2B5EF4-FFF2-40B4-BE49-F238E27FC236}">
                  <a16:creationId xmlns:a16="http://schemas.microsoft.com/office/drawing/2014/main" id="{098F22A0-F34E-44FF-A8DC-133B9634EFDA}"/>
                </a:ext>
              </a:extLst>
            </p:cNvPr>
            <p:cNvGrpSpPr/>
            <p:nvPr userDrawn="1"/>
          </p:nvGrpSpPr>
          <p:grpSpPr>
            <a:xfrm>
              <a:off x="12922118" y="1108029"/>
              <a:ext cx="294789" cy="318834"/>
              <a:chOff x="14466489" y="1001522"/>
              <a:chExt cx="290627" cy="314333"/>
            </a:xfrm>
          </p:grpSpPr>
          <p:sp>
            <p:nvSpPr>
              <p:cNvPr id="156" name="Rechthoek 155">
                <a:extLst>
                  <a:ext uri="{FF2B5EF4-FFF2-40B4-BE49-F238E27FC236}">
                    <a16:creationId xmlns:a16="http://schemas.microsoft.com/office/drawing/2014/main" id="{A11D861D-7351-4922-A3A1-25055032D2A9}"/>
                  </a:ext>
                </a:extLst>
              </p:cNvPr>
              <p:cNvSpPr/>
              <p:nvPr userDrawn="1"/>
            </p:nvSpPr>
            <p:spPr>
              <a:xfrm>
                <a:off x="14466489" y="1001522"/>
                <a:ext cx="257935" cy="254168"/>
              </a:xfrm>
              <a:prstGeom prst="rect">
                <a:avLst/>
              </a:prstGeom>
              <a:solidFill>
                <a:sysClr val="window" lastClr="FFFFFF"/>
              </a:solidFill>
              <a:ln w="12700" cap="flat" cmpd="sng" algn="ctr">
                <a:solidFill>
                  <a:srgbClr val="C0C0C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7" name="Ovaal 156">
                <a:extLst>
                  <a:ext uri="{FF2B5EF4-FFF2-40B4-BE49-F238E27FC236}">
                    <a16:creationId xmlns:a16="http://schemas.microsoft.com/office/drawing/2014/main" id="{8AADFBFF-D2B4-4095-A3C5-F0CBBAC17A3E}"/>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58" name="Vrije vorm: vorm 157">
                <a:extLst>
                  <a:ext uri="{FF2B5EF4-FFF2-40B4-BE49-F238E27FC236}">
                    <a16:creationId xmlns:a16="http://schemas.microsoft.com/office/drawing/2014/main" id="{1D8F65B5-9B35-49DA-9489-23776D011DD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59" name="Rechthoek: afgeronde hoeken 158">
                <a:extLst>
                  <a:ext uri="{FF2B5EF4-FFF2-40B4-BE49-F238E27FC236}">
                    <a16:creationId xmlns:a16="http://schemas.microsoft.com/office/drawing/2014/main" id="{B103D8AA-8522-4EA1-8E93-805D72C8BF95}"/>
                  </a:ext>
                </a:extLst>
              </p:cNvPr>
              <p:cNvSpPr/>
              <p:nvPr userDrawn="1"/>
            </p:nvSpPr>
            <p:spPr>
              <a:xfrm>
                <a:off x="14601150" y="1145314"/>
                <a:ext cx="155966" cy="116816"/>
              </a:xfrm>
              <a:prstGeom prst="roundRect">
                <a:avLst/>
              </a:prstGeom>
              <a:solidFill>
                <a:sysClr val="window" lastClr="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60" name="Rechte verbindingslijn 159">
                <a:extLst>
                  <a:ext uri="{FF2B5EF4-FFF2-40B4-BE49-F238E27FC236}">
                    <a16:creationId xmlns:a16="http://schemas.microsoft.com/office/drawing/2014/main" id="{5C6341D7-71D0-4C04-A5AE-DA3CF42964A8}"/>
                  </a:ext>
                </a:extLst>
              </p:cNvPr>
              <p:cNvCxnSpPr>
                <a:cxnSpLocks/>
              </p:cNvCxnSpPr>
              <p:nvPr userDrawn="1"/>
            </p:nvCxnSpPr>
            <p:spPr>
              <a:xfrm>
                <a:off x="14637490" y="1308665"/>
                <a:ext cx="83286" cy="0"/>
              </a:xfrm>
              <a:prstGeom prst="line">
                <a:avLst/>
              </a:prstGeom>
              <a:solidFill>
                <a:sysClr val="window" lastClr="FFFFFF"/>
              </a:solidFill>
              <a:ln w="19050" cap="flat" cmpd="sng" algn="ctr">
                <a:solidFill>
                  <a:srgbClr val="8AADD0"/>
                </a:solidFill>
                <a:prstDash val="solid"/>
                <a:miter lim="800000"/>
              </a:ln>
              <a:effectLst/>
            </p:spPr>
          </p:cxnSp>
          <p:cxnSp>
            <p:nvCxnSpPr>
              <p:cNvPr id="161" name="Rechte verbindingslijn 160">
                <a:extLst>
                  <a:ext uri="{FF2B5EF4-FFF2-40B4-BE49-F238E27FC236}">
                    <a16:creationId xmlns:a16="http://schemas.microsoft.com/office/drawing/2014/main" id="{437D2A23-126B-46D8-9814-39FD53256A93}"/>
                  </a:ext>
                </a:extLst>
              </p:cNvPr>
              <p:cNvCxnSpPr>
                <a:cxnSpLocks/>
                <a:stCxn id="159" idx="2"/>
              </p:cNvCxnSpPr>
              <p:nvPr userDrawn="1"/>
            </p:nvCxnSpPr>
            <p:spPr>
              <a:xfrm flipH="1">
                <a:off x="14678717" y="1262130"/>
                <a:ext cx="416" cy="43573"/>
              </a:xfrm>
              <a:prstGeom prst="line">
                <a:avLst/>
              </a:prstGeom>
              <a:solidFill>
                <a:sysClr val="window" lastClr="FFFFFF"/>
              </a:solidFill>
              <a:ln w="19050" cap="flat" cmpd="sng" algn="ctr">
                <a:solidFill>
                  <a:srgbClr val="8AADD0"/>
                </a:solidFill>
                <a:prstDash val="solid"/>
                <a:miter lim="800000"/>
              </a:ln>
              <a:effectLst/>
            </p:spPr>
          </p:cxnSp>
        </p:grpSp>
        <p:sp>
          <p:nvSpPr>
            <p:cNvPr id="65" name="Ovaal 64">
              <a:extLst>
                <a:ext uri="{FF2B5EF4-FFF2-40B4-BE49-F238E27FC236}">
                  <a16:creationId xmlns:a16="http://schemas.microsoft.com/office/drawing/2014/main" id="{444B198B-F5F9-4EA9-BA2E-13409D6DD38C}"/>
                </a:ext>
              </a:extLst>
            </p:cNvPr>
            <p:cNvSpPr/>
            <p:nvPr userDrawn="1"/>
          </p:nvSpPr>
          <p:spPr>
            <a:xfrm>
              <a:off x="12556437" y="4007722"/>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4</a:t>
              </a:r>
            </a:p>
          </p:txBody>
        </p:sp>
        <p:sp>
          <p:nvSpPr>
            <p:cNvPr id="66" name="Rechthoek 65">
              <a:extLst>
                <a:ext uri="{FF2B5EF4-FFF2-40B4-BE49-F238E27FC236}">
                  <a16:creationId xmlns:a16="http://schemas.microsoft.com/office/drawing/2014/main" id="{5E52E185-1830-490E-817F-266D90475C6F}"/>
                </a:ext>
              </a:extLst>
            </p:cNvPr>
            <p:cNvSpPr/>
            <p:nvPr userDrawn="1"/>
          </p:nvSpPr>
          <p:spPr>
            <a:xfrm>
              <a:off x="12922118" y="4007722"/>
              <a:ext cx="2829083" cy="73080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grpSp>
          <p:nvGrpSpPr>
            <p:cNvPr id="67" name="Groep 66">
              <a:extLst>
                <a:ext uri="{FF2B5EF4-FFF2-40B4-BE49-F238E27FC236}">
                  <a16:creationId xmlns:a16="http://schemas.microsoft.com/office/drawing/2014/main" id="{5965BAF5-CB69-4BB6-81E4-5D75445E6A01}"/>
                </a:ext>
              </a:extLst>
            </p:cNvPr>
            <p:cNvGrpSpPr/>
            <p:nvPr userDrawn="1"/>
          </p:nvGrpSpPr>
          <p:grpSpPr>
            <a:xfrm>
              <a:off x="12776234" y="4881546"/>
              <a:ext cx="684511" cy="612918"/>
              <a:chOff x="12579993" y="3403241"/>
              <a:chExt cx="828259" cy="741632"/>
            </a:xfrm>
          </p:grpSpPr>
          <p:grpSp>
            <p:nvGrpSpPr>
              <p:cNvPr id="93" name="Groep 92">
                <a:extLst>
                  <a:ext uri="{FF2B5EF4-FFF2-40B4-BE49-F238E27FC236}">
                    <a16:creationId xmlns:a16="http://schemas.microsoft.com/office/drawing/2014/main" id="{E6E5F6DC-4F1B-4E98-B36E-FDE8896906C8}"/>
                  </a:ext>
                </a:extLst>
              </p:cNvPr>
              <p:cNvGrpSpPr/>
              <p:nvPr userDrawn="1"/>
            </p:nvGrpSpPr>
            <p:grpSpPr>
              <a:xfrm>
                <a:off x="12771568" y="3403241"/>
                <a:ext cx="467138" cy="448489"/>
                <a:chOff x="12782195" y="3403241"/>
                <a:chExt cx="467138" cy="448489"/>
              </a:xfrm>
            </p:grpSpPr>
            <p:grpSp>
              <p:nvGrpSpPr>
                <p:cNvPr id="96" name="Groep 95">
                  <a:extLst>
                    <a:ext uri="{FF2B5EF4-FFF2-40B4-BE49-F238E27FC236}">
                      <a16:creationId xmlns:a16="http://schemas.microsoft.com/office/drawing/2014/main" id="{77187DAC-2E00-4A40-8F70-8E25C1FB462A}"/>
                    </a:ext>
                  </a:extLst>
                </p:cNvPr>
                <p:cNvGrpSpPr/>
                <p:nvPr userDrawn="1"/>
              </p:nvGrpSpPr>
              <p:grpSpPr>
                <a:xfrm>
                  <a:off x="12782195" y="3403241"/>
                  <a:ext cx="412967" cy="393907"/>
                  <a:chOff x="13554906" y="3320109"/>
                  <a:chExt cx="443906" cy="423419"/>
                </a:xfrm>
              </p:grpSpPr>
              <p:grpSp>
                <p:nvGrpSpPr>
                  <p:cNvPr id="150" name="Groep 149">
                    <a:extLst>
                      <a:ext uri="{FF2B5EF4-FFF2-40B4-BE49-F238E27FC236}">
                        <a16:creationId xmlns:a16="http://schemas.microsoft.com/office/drawing/2014/main" id="{1BFB6E13-9611-4E14-8F76-9B689E691AE7}"/>
                      </a:ext>
                    </a:extLst>
                  </p:cNvPr>
                  <p:cNvGrpSpPr/>
                  <p:nvPr userDrawn="1"/>
                </p:nvGrpSpPr>
                <p:grpSpPr>
                  <a:xfrm>
                    <a:off x="13554906" y="3320109"/>
                    <a:ext cx="443906" cy="423419"/>
                    <a:chOff x="12909684" y="1276143"/>
                    <a:chExt cx="443906" cy="423419"/>
                  </a:xfrm>
                </p:grpSpPr>
                <p:sp>
                  <p:nvSpPr>
                    <p:cNvPr id="153" name="Rechthoek 152">
                      <a:extLst>
                        <a:ext uri="{FF2B5EF4-FFF2-40B4-BE49-F238E27FC236}">
                          <a16:creationId xmlns:a16="http://schemas.microsoft.com/office/drawing/2014/main" id="{29E33113-ACAC-40C0-B491-0F85B84CFAE2}"/>
                        </a:ext>
                      </a:extLst>
                    </p:cNvPr>
                    <p:cNvSpPr/>
                    <p:nvPr userDrawn="1"/>
                  </p:nvSpPr>
                  <p:spPr>
                    <a:xfrm>
                      <a:off x="12918700" y="1285262"/>
                      <a:ext cx="434890" cy="414300"/>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 name="Rechthoek 153">
                      <a:extLst>
                        <a:ext uri="{FF2B5EF4-FFF2-40B4-BE49-F238E27FC236}">
                          <a16:creationId xmlns:a16="http://schemas.microsoft.com/office/drawing/2014/main" id="{2E5E52D3-B038-4225-83D5-A4BBD6FADF24}"/>
                        </a:ext>
                      </a:extLst>
                    </p:cNvPr>
                    <p:cNvSpPr/>
                    <p:nvPr userDrawn="1"/>
                  </p:nvSpPr>
                  <p:spPr>
                    <a:xfrm>
                      <a:off x="12909684" y="1276143"/>
                      <a:ext cx="261629" cy="257807"/>
                    </a:xfrm>
                    <a:prstGeom prst="rect">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5" name="Ovaal 154">
                      <a:extLst>
                        <a:ext uri="{FF2B5EF4-FFF2-40B4-BE49-F238E27FC236}">
                          <a16:creationId xmlns:a16="http://schemas.microsoft.com/office/drawing/2014/main" id="{6DFDDD55-9999-4498-8473-15E4822B1B32}"/>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pic>
                <p:nvPicPr>
                  <p:cNvPr id="151" name="Afbeelding 150">
                    <a:extLst>
                      <a:ext uri="{FF2B5EF4-FFF2-40B4-BE49-F238E27FC236}">
                        <a16:creationId xmlns:a16="http://schemas.microsoft.com/office/drawing/2014/main" id="{217FCD56-6CC3-4374-B388-7B878C08BAA4}"/>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52" name="Afbeelding 151">
                    <a:extLst>
                      <a:ext uri="{FF2B5EF4-FFF2-40B4-BE49-F238E27FC236}">
                        <a16:creationId xmlns:a16="http://schemas.microsoft.com/office/drawing/2014/main" id="{F3D3B694-51C2-48CE-9B93-CBE64EA91D44}"/>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97" name="Groep 96">
                  <a:extLst>
                    <a:ext uri="{FF2B5EF4-FFF2-40B4-BE49-F238E27FC236}">
                      <a16:creationId xmlns:a16="http://schemas.microsoft.com/office/drawing/2014/main" id="{1591C3ED-172F-4DB1-9B41-0D6B2FA005EB}"/>
                    </a:ext>
                  </a:extLst>
                </p:cNvPr>
                <p:cNvGrpSpPr/>
                <p:nvPr userDrawn="1"/>
              </p:nvGrpSpPr>
              <p:grpSpPr>
                <a:xfrm>
                  <a:off x="13103513" y="3705268"/>
                  <a:ext cx="145820" cy="146462"/>
                  <a:chOff x="13096169" y="3602278"/>
                  <a:chExt cx="145820" cy="146462"/>
                </a:xfrm>
              </p:grpSpPr>
              <p:sp>
                <p:nvSpPr>
                  <p:cNvPr id="148" name="Rechthoek 147">
                    <a:extLst>
                      <a:ext uri="{FF2B5EF4-FFF2-40B4-BE49-F238E27FC236}">
                        <a16:creationId xmlns:a16="http://schemas.microsoft.com/office/drawing/2014/main" id="{CBE6A47C-4209-41B1-B5F8-5A0DDF639702}"/>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49" name="Rechthoek 148">
                    <a:extLst>
                      <a:ext uri="{FF2B5EF4-FFF2-40B4-BE49-F238E27FC236}">
                        <a16:creationId xmlns:a16="http://schemas.microsoft.com/office/drawing/2014/main" id="{2AF956E6-FF8B-495C-93F1-A29B24C650B8}"/>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nvGrpSpPr>
                <p:cNvPr id="145" name="Groep 144">
                  <a:extLst>
                    <a:ext uri="{FF2B5EF4-FFF2-40B4-BE49-F238E27FC236}">
                      <a16:creationId xmlns:a16="http://schemas.microsoft.com/office/drawing/2014/main" id="{50348C38-8E5D-4F3C-B5FC-AA375057DB38}"/>
                    </a:ext>
                  </a:extLst>
                </p:cNvPr>
                <p:cNvGrpSpPr/>
                <p:nvPr userDrawn="1"/>
              </p:nvGrpSpPr>
              <p:grpSpPr>
                <a:xfrm rot="10800000">
                  <a:off x="13061402" y="3665637"/>
                  <a:ext cx="145820" cy="146462"/>
                  <a:chOff x="13096169" y="3602278"/>
                  <a:chExt cx="145820" cy="146462"/>
                </a:xfrm>
              </p:grpSpPr>
              <p:sp>
                <p:nvSpPr>
                  <p:cNvPr id="146" name="Rechthoek 145">
                    <a:extLst>
                      <a:ext uri="{FF2B5EF4-FFF2-40B4-BE49-F238E27FC236}">
                        <a16:creationId xmlns:a16="http://schemas.microsoft.com/office/drawing/2014/main" id="{D4B222B3-4D85-43D3-9003-47DD88A8DC59}"/>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47" name="Rechthoek 146">
                    <a:extLst>
                      <a:ext uri="{FF2B5EF4-FFF2-40B4-BE49-F238E27FC236}">
                        <a16:creationId xmlns:a16="http://schemas.microsoft.com/office/drawing/2014/main" id="{FDA36970-1AFA-4940-BC4A-B3AEEAD51DFE}"/>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sp>
            <p:nvSpPr>
              <p:cNvPr id="94" name="Rechthoek 93">
                <a:extLst>
                  <a:ext uri="{FF2B5EF4-FFF2-40B4-BE49-F238E27FC236}">
                    <a16:creationId xmlns:a16="http://schemas.microsoft.com/office/drawing/2014/main" id="{B7E83B24-9738-44DB-86C3-77AECABB84D8}"/>
                  </a:ext>
                </a:extLst>
              </p:cNvPr>
              <p:cNvSpPr/>
              <p:nvPr userDrawn="1"/>
            </p:nvSpPr>
            <p:spPr>
              <a:xfrm>
                <a:off x="12579993" y="3889890"/>
                <a:ext cx="828259"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Bijsnijden</a:t>
                </a:r>
              </a:p>
            </p:txBody>
          </p:sp>
          <p:sp>
            <p:nvSpPr>
              <p:cNvPr id="95" name="Gelijkbenige driehoek 94">
                <a:extLst>
                  <a:ext uri="{FF2B5EF4-FFF2-40B4-BE49-F238E27FC236}">
                    <a16:creationId xmlns:a16="http://schemas.microsoft.com/office/drawing/2014/main" id="{D9D320AA-3ED4-4E28-9FD0-E154F4AE54D2}"/>
                  </a:ext>
                </a:extLst>
              </p:cNvPr>
              <p:cNvSpPr/>
              <p:nvPr userDrawn="1"/>
            </p:nvSpPr>
            <p:spPr>
              <a:xfrm rot="10800000">
                <a:off x="12950688" y="4093726"/>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sp>
          <p:nvSpPr>
            <p:cNvPr id="68" name="Ovaal 67">
              <a:extLst>
                <a:ext uri="{FF2B5EF4-FFF2-40B4-BE49-F238E27FC236}">
                  <a16:creationId xmlns:a16="http://schemas.microsoft.com/office/drawing/2014/main" id="{7E04A428-C9E2-4E1E-B159-8D2750B9096D}"/>
                </a:ext>
              </a:extLst>
            </p:cNvPr>
            <p:cNvSpPr/>
            <p:nvPr userDrawn="1"/>
          </p:nvSpPr>
          <p:spPr>
            <a:xfrm>
              <a:off x="12556437" y="2373490"/>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3</a:t>
              </a:r>
            </a:p>
          </p:txBody>
        </p:sp>
        <p:sp>
          <p:nvSpPr>
            <p:cNvPr id="69" name="Rechthoek 68">
              <a:extLst>
                <a:ext uri="{FF2B5EF4-FFF2-40B4-BE49-F238E27FC236}">
                  <a16:creationId xmlns:a16="http://schemas.microsoft.com/office/drawing/2014/main" id="{D7622AF9-B4AD-47E5-8AA8-418FFF4FF447}"/>
                </a:ext>
              </a:extLst>
            </p:cNvPr>
            <p:cNvSpPr/>
            <p:nvPr userDrawn="1"/>
          </p:nvSpPr>
          <p:spPr>
            <a:xfrm>
              <a:off x="12916438" y="2373490"/>
              <a:ext cx="2834764" cy="41822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Klik met de rechter muisknop op de miniatuurweergave van de dia aan de linker kant van het scherm en kies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´Dia herstellen´</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sp>
          <p:nvSpPr>
            <p:cNvPr id="70" name="Rechthoek 69">
              <a:extLst>
                <a:ext uri="{FF2B5EF4-FFF2-40B4-BE49-F238E27FC236}">
                  <a16:creationId xmlns:a16="http://schemas.microsoft.com/office/drawing/2014/main" id="{94FC7594-A251-403A-A1E4-8BB2AB0F8B01}"/>
                </a:ext>
              </a:extLst>
            </p:cNvPr>
            <p:cNvSpPr/>
            <p:nvPr userDrawn="1"/>
          </p:nvSpPr>
          <p:spPr>
            <a:xfrm>
              <a:off x="12916438" y="2930349"/>
              <a:ext cx="1445214" cy="812933"/>
            </a:xfrm>
            <a:prstGeom prst="rect">
              <a:avLst/>
            </a:prstGeom>
            <a:blipFill>
              <a:blip r:embed="rId6"/>
              <a:stretch>
                <a:fillRect/>
              </a:stretch>
            </a:blipFill>
            <a:ln w="12700" cap="flat" cmpd="sng" algn="ctr">
              <a:noFill/>
              <a:prstDash val="dash"/>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0" i="1" u="none" strike="noStrike" kern="0" cap="none" spc="0" normalizeH="0" baseline="0" noProof="0">
                <a:ln>
                  <a:noFill/>
                </a:ln>
                <a:solidFill>
                  <a:srgbClr val="808284"/>
                </a:solidFill>
                <a:effectLst/>
                <a:uLnTx/>
                <a:uFillTx/>
                <a:latin typeface="Segoe UI Light"/>
                <a:ea typeface="+mn-ea"/>
                <a:cs typeface="+mn-cs"/>
              </a:endParaRPr>
            </a:p>
          </p:txBody>
        </p:sp>
        <p:grpSp>
          <p:nvGrpSpPr>
            <p:cNvPr id="71" name="Groep 70">
              <a:extLst>
                <a:ext uri="{FF2B5EF4-FFF2-40B4-BE49-F238E27FC236}">
                  <a16:creationId xmlns:a16="http://schemas.microsoft.com/office/drawing/2014/main" id="{4A5F9F3A-89D4-4FF0-BCA6-4805DB7E1967}"/>
                </a:ext>
              </a:extLst>
            </p:cNvPr>
            <p:cNvGrpSpPr/>
            <p:nvPr userDrawn="1"/>
          </p:nvGrpSpPr>
          <p:grpSpPr>
            <a:xfrm>
              <a:off x="13861673" y="3224413"/>
              <a:ext cx="1195438" cy="678267"/>
              <a:chOff x="12757284" y="3224292"/>
              <a:chExt cx="1195438" cy="678267"/>
            </a:xfrm>
          </p:grpSpPr>
          <p:sp>
            <p:nvSpPr>
              <p:cNvPr id="72" name="Rechthoek 71">
                <a:extLst>
                  <a:ext uri="{FF2B5EF4-FFF2-40B4-BE49-F238E27FC236}">
                    <a16:creationId xmlns:a16="http://schemas.microsoft.com/office/drawing/2014/main" id="{482B829A-71A0-4996-BCAC-9AF3A72AC09B}"/>
                  </a:ext>
                </a:extLst>
              </p:cNvPr>
              <p:cNvSpPr/>
              <p:nvPr userDrawn="1"/>
            </p:nvSpPr>
            <p:spPr>
              <a:xfrm>
                <a:off x="12757284" y="3224292"/>
                <a:ext cx="1176476" cy="580946"/>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Rechthoek 72">
                <a:extLst>
                  <a:ext uri="{FF2B5EF4-FFF2-40B4-BE49-F238E27FC236}">
                    <a16:creationId xmlns:a16="http://schemas.microsoft.com/office/drawing/2014/main" id="{D67AC87D-A1FA-414C-AEB5-BFBC6232BD65}"/>
                  </a:ext>
                </a:extLst>
              </p:cNvPr>
              <p:cNvSpPr/>
              <p:nvPr userDrawn="1"/>
            </p:nvSpPr>
            <p:spPr>
              <a:xfrm>
                <a:off x="12779248" y="3535681"/>
                <a:ext cx="1145758" cy="261256"/>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nvGrpSpPr>
              <p:cNvPr id="74" name="Groep 73">
                <a:extLst>
                  <a:ext uri="{FF2B5EF4-FFF2-40B4-BE49-F238E27FC236}">
                    <a16:creationId xmlns:a16="http://schemas.microsoft.com/office/drawing/2014/main" id="{F3CAB41E-84D2-4D4B-8881-B558F1A57363}"/>
                  </a:ext>
                </a:extLst>
              </p:cNvPr>
              <p:cNvGrpSpPr/>
              <p:nvPr userDrawn="1"/>
            </p:nvGrpSpPr>
            <p:grpSpPr>
              <a:xfrm>
                <a:off x="12839234" y="3289794"/>
                <a:ext cx="155951" cy="131922"/>
                <a:chOff x="12968836" y="3354170"/>
                <a:chExt cx="404806" cy="342433"/>
              </a:xfrm>
            </p:grpSpPr>
            <p:sp>
              <p:nvSpPr>
                <p:cNvPr id="87" name="Rechthoek: afgeronde hoeken 86">
                  <a:extLst>
                    <a:ext uri="{FF2B5EF4-FFF2-40B4-BE49-F238E27FC236}">
                      <a16:creationId xmlns:a16="http://schemas.microsoft.com/office/drawing/2014/main" id="{61A93E48-1429-4208-95A9-1DF258FA48ED}"/>
                    </a:ext>
                  </a:extLst>
                </p:cNvPr>
                <p:cNvSpPr/>
                <p:nvPr userDrawn="1"/>
              </p:nvSpPr>
              <p:spPr>
                <a:xfrm>
                  <a:off x="12968836" y="3354170"/>
                  <a:ext cx="404806" cy="34243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Rechthoek 87">
                  <a:extLst>
                    <a:ext uri="{FF2B5EF4-FFF2-40B4-BE49-F238E27FC236}">
                      <a16:creationId xmlns:a16="http://schemas.microsoft.com/office/drawing/2014/main" id="{6942E25D-F866-40C7-A6B0-553FF39F00D2}"/>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89" name="Rechthoek 88">
                  <a:extLst>
                    <a:ext uri="{FF2B5EF4-FFF2-40B4-BE49-F238E27FC236}">
                      <a16:creationId xmlns:a16="http://schemas.microsoft.com/office/drawing/2014/main" id="{17B55D75-0069-49FB-A31C-1070E73AE291}"/>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90" name="Rechthoek 89">
                  <a:extLst>
                    <a:ext uri="{FF2B5EF4-FFF2-40B4-BE49-F238E27FC236}">
                      <a16:creationId xmlns:a16="http://schemas.microsoft.com/office/drawing/2014/main" id="{745C9E3B-2304-44F9-A49D-8804350B9DB9}"/>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91" name="Rechthoek 90">
                  <a:extLst>
                    <a:ext uri="{FF2B5EF4-FFF2-40B4-BE49-F238E27FC236}">
                      <a16:creationId xmlns:a16="http://schemas.microsoft.com/office/drawing/2014/main" id="{18063B44-98F6-42FC-8576-9E692401222E}"/>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92" name="Rechthoek 91">
                  <a:extLst>
                    <a:ext uri="{FF2B5EF4-FFF2-40B4-BE49-F238E27FC236}">
                      <a16:creationId xmlns:a16="http://schemas.microsoft.com/office/drawing/2014/main" id="{77016EE7-30F3-4800-AAAB-900542BDA180}"/>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nvGrpSpPr>
              <p:cNvPr id="75" name="Groep 74">
                <a:extLst>
                  <a:ext uri="{FF2B5EF4-FFF2-40B4-BE49-F238E27FC236}">
                    <a16:creationId xmlns:a16="http://schemas.microsoft.com/office/drawing/2014/main" id="{A92B0080-902E-4880-B87C-31100C6C1E35}"/>
                  </a:ext>
                </a:extLst>
              </p:cNvPr>
              <p:cNvGrpSpPr/>
              <p:nvPr userDrawn="1"/>
            </p:nvGrpSpPr>
            <p:grpSpPr>
              <a:xfrm>
                <a:off x="12819679" y="3589117"/>
                <a:ext cx="166739" cy="218963"/>
                <a:chOff x="12940828" y="3950597"/>
                <a:chExt cx="432813" cy="568367"/>
              </a:xfrm>
            </p:grpSpPr>
            <p:grpSp>
              <p:nvGrpSpPr>
                <p:cNvPr id="79" name="Groep 78">
                  <a:extLst>
                    <a:ext uri="{FF2B5EF4-FFF2-40B4-BE49-F238E27FC236}">
                      <a16:creationId xmlns:a16="http://schemas.microsoft.com/office/drawing/2014/main" id="{50517434-6DC4-46A7-AD7C-5CF2F9CD0839}"/>
                    </a:ext>
                  </a:extLst>
                </p:cNvPr>
                <p:cNvGrpSpPr/>
                <p:nvPr userDrawn="1"/>
              </p:nvGrpSpPr>
              <p:grpSpPr>
                <a:xfrm>
                  <a:off x="13000382" y="4006891"/>
                  <a:ext cx="373259" cy="315747"/>
                  <a:chOff x="12968836" y="3354170"/>
                  <a:chExt cx="404806" cy="342433"/>
                </a:xfrm>
              </p:grpSpPr>
              <p:sp>
                <p:nvSpPr>
                  <p:cNvPr id="81" name="Rechthoek: afgeronde hoeken 80">
                    <a:extLst>
                      <a:ext uri="{FF2B5EF4-FFF2-40B4-BE49-F238E27FC236}">
                        <a16:creationId xmlns:a16="http://schemas.microsoft.com/office/drawing/2014/main" id="{77AE8D14-AA25-471F-931D-A57773C10D47}"/>
                      </a:ext>
                    </a:extLst>
                  </p:cNvPr>
                  <p:cNvSpPr/>
                  <p:nvPr userDrawn="1"/>
                </p:nvSpPr>
                <p:spPr>
                  <a:xfrm>
                    <a:off x="12968836" y="3354170"/>
                    <a:ext cx="404806" cy="34243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Rechthoek 81">
                    <a:extLst>
                      <a:ext uri="{FF2B5EF4-FFF2-40B4-BE49-F238E27FC236}">
                        <a16:creationId xmlns:a16="http://schemas.microsoft.com/office/drawing/2014/main" id="{4904B7A9-4996-4E2A-B87E-F7339D59BD18}"/>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83" name="Rechthoek 82">
                    <a:extLst>
                      <a:ext uri="{FF2B5EF4-FFF2-40B4-BE49-F238E27FC236}">
                        <a16:creationId xmlns:a16="http://schemas.microsoft.com/office/drawing/2014/main" id="{7B3A6028-3B72-4129-BD62-033E6180C2F3}"/>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84" name="Rechthoek 83">
                    <a:extLst>
                      <a:ext uri="{FF2B5EF4-FFF2-40B4-BE49-F238E27FC236}">
                        <a16:creationId xmlns:a16="http://schemas.microsoft.com/office/drawing/2014/main" id="{94B33ADB-1F9F-4E21-992B-C2FC1E99CAA5}"/>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85" name="Rechthoek 84">
                    <a:extLst>
                      <a:ext uri="{FF2B5EF4-FFF2-40B4-BE49-F238E27FC236}">
                        <a16:creationId xmlns:a16="http://schemas.microsoft.com/office/drawing/2014/main" id="{8C5D001E-C232-40EA-9DAA-95DBF66D89C0}"/>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86" name="Rechthoek 85">
                    <a:extLst>
                      <a:ext uri="{FF2B5EF4-FFF2-40B4-BE49-F238E27FC236}">
                        <a16:creationId xmlns:a16="http://schemas.microsoft.com/office/drawing/2014/main" id="{D2ECF7D3-094B-434C-ACD0-957F4D2D65D1}"/>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sp>
              <p:nvSpPr>
                <p:cNvPr id="80" name="Boog 79">
                  <a:extLst>
                    <a:ext uri="{FF2B5EF4-FFF2-40B4-BE49-F238E27FC236}">
                      <a16:creationId xmlns:a16="http://schemas.microsoft.com/office/drawing/2014/main" id="{D66FBD44-D75D-436D-9CEA-3B037D206C5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0" cap="none" spc="0" normalizeH="0" baseline="0" noProof="0">
                    <a:ln>
                      <a:noFill/>
                    </a:ln>
                    <a:solidFill>
                      <a:prstClr val="black"/>
                    </a:solidFill>
                    <a:effectLst/>
                    <a:uLnTx/>
                    <a:uFillTx/>
                    <a:latin typeface="Segoe UI Light"/>
                    <a:ea typeface="+mn-ea"/>
                    <a:cs typeface="+mn-cs"/>
                  </a:endParaRPr>
                </a:p>
              </p:txBody>
            </p:sp>
          </p:grpSp>
          <p:sp>
            <p:nvSpPr>
              <p:cNvPr id="76" name="Tekstvak 75">
                <a:extLst>
                  <a:ext uri="{FF2B5EF4-FFF2-40B4-BE49-F238E27FC236}">
                    <a16:creationId xmlns:a16="http://schemas.microsoft.com/office/drawing/2014/main" id="{8D3FE87A-EC3D-48FD-BC55-C7A9D5E21AEB}"/>
                  </a:ext>
                </a:extLst>
              </p:cNvPr>
              <p:cNvSpPr txBox="1"/>
              <p:nvPr userDrawn="1"/>
            </p:nvSpPr>
            <p:spPr>
              <a:xfrm>
                <a:off x="12997648" y="3263402"/>
                <a:ext cx="855209" cy="18928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Indeling</a:t>
                </a:r>
              </a:p>
            </p:txBody>
          </p:sp>
          <p:sp>
            <p:nvSpPr>
              <p:cNvPr id="77" name="Tekstvak 76">
                <a:extLst>
                  <a:ext uri="{FF2B5EF4-FFF2-40B4-BE49-F238E27FC236}">
                    <a16:creationId xmlns:a16="http://schemas.microsoft.com/office/drawing/2014/main" id="{1761AF56-E8A0-459A-B5A5-D53E772BD09B}"/>
                  </a:ext>
                </a:extLst>
              </p:cNvPr>
              <p:cNvSpPr txBox="1"/>
              <p:nvPr userDrawn="1"/>
            </p:nvSpPr>
            <p:spPr>
              <a:xfrm>
                <a:off x="12984219" y="3584528"/>
                <a:ext cx="855209" cy="18928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Dia Herstellen</a:t>
                </a:r>
              </a:p>
            </p:txBody>
          </p:sp>
          <p:pic>
            <p:nvPicPr>
              <p:cNvPr id="78" name="Picture 3">
                <a:extLst>
                  <a:ext uri="{FF2B5EF4-FFF2-40B4-BE49-F238E27FC236}">
                    <a16:creationId xmlns:a16="http://schemas.microsoft.com/office/drawing/2014/main" id="{EA19EB57-57DC-4DFE-B9CA-A0214DBBE580}"/>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tretch>
                <a:fillRect/>
              </a:stretch>
            </p:blipFill>
            <p:spPr bwMode="auto">
              <a:xfrm>
                <a:off x="13810206" y="3671228"/>
                <a:ext cx="14251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02172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6" presetClass="emph" presetSubtype="0" accel="50000" decel="50000" autoRev="1" fill="hold" grpId="1" nodeType="withEffect">
                                  <p:stCondLst>
                                    <p:cond delay="0"/>
                                  </p:stCondLst>
                                  <p:childTnLst>
                                    <p:animScale>
                                      <p:cBhvr>
                                        <p:cTn id="9" dur="5000" fill="hold"/>
                                        <p:tgtEl>
                                          <p:spTgt spid="11"/>
                                        </p:tgtEl>
                                      </p:cBhvr>
                                      <p:by x="105000" y="105000"/>
                                    </p:animScale>
                                  </p:childTnLst>
                                </p:cTn>
                              </p:par>
                              <p:par>
                                <p:cTn id="10" presetID="2" presetClass="entr" presetSubtype="8" decel="100000"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750" fill="hold"/>
                                        <p:tgtEl>
                                          <p:spTgt spid="6"/>
                                        </p:tgtEl>
                                        <p:attrNameLst>
                                          <p:attrName>ppt_x</p:attrName>
                                        </p:attrNameLst>
                                      </p:cBhvr>
                                      <p:tavLst>
                                        <p:tav tm="0">
                                          <p:val>
                                            <p:strVal val="0-#ppt_w/2"/>
                                          </p:val>
                                        </p:tav>
                                        <p:tav tm="100000">
                                          <p:val>
                                            <p:strVal val="#ppt_x"/>
                                          </p:val>
                                        </p:tav>
                                      </p:tavLst>
                                    </p:anim>
                                    <p:anim calcmode="lin" valueType="num">
                                      <p:cBhvr additive="base">
                                        <p:cTn id="13" dur="75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125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750" fill="hold"/>
                                        <p:tgtEl>
                                          <p:spTgt spid="19"/>
                                        </p:tgtEl>
                                        <p:attrNameLst>
                                          <p:attrName>ppt_x</p:attrName>
                                        </p:attrNameLst>
                                      </p:cBhvr>
                                      <p:tavLst>
                                        <p:tav tm="0">
                                          <p:val>
                                            <p:strVal val="0-#ppt_w/2"/>
                                          </p:val>
                                        </p:tav>
                                        <p:tav tm="100000">
                                          <p:val>
                                            <p:strVal val="#ppt_x"/>
                                          </p:val>
                                        </p:tav>
                                      </p:tavLst>
                                    </p:anim>
                                    <p:anim calcmode="lin" valueType="num">
                                      <p:cBhvr additive="base">
                                        <p:cTn id="17"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6" grpId="0" animBg="1"/>
      <p:bldP spid="19" grpId="0" animBg="1">
        <p:tmplLst>
          <p:tmpl>
            <p:tnLst>
              <p:par>
                <p:cTn presetID="2" presetClass="entr" presetSubtype="8" decel="100000" fill="hold" nodeType="withEffect">
                  <p:stCondLst>
                    <p:cond delay="1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0-#ppt_w/2"/>
                          </p:val>
                        </p:tav>
                        <p:tav tm="100000">
                          <p:val>
                            <p:strVal val="#ppt_x"/>
                          </p:val>
                        </p:tav>
                      </p:tavLst>
                    </p:anim>
                    <p:anim calcmode="lin" valueType="num">
                      <p:cBhvr additive="base">
                        <p:cTn dur="75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SLIDE">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D67F574-3BC6-4707-A637-7F74A4C1CEDE}"/>
              </a:ext>
            </a:extLst>
          </p:cNvPr>
          <p:cNvSpPr/>
          <p:nvPr userDrawn="1"/>
        </p:nvSpPr>
        <p:spPr>
          <a:xfrm>
            <a:off x="0" y="0"/>
            <a:ext cx="121983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jdelijke aanduiding voor afbeelding 17"/>
          <p:cNvSpPr>
            <a:spLocks noGrp="1"/>
          </p:cNvSpPr>
          <p:nvPr>
            <p:ph type="pic" sz="quarter" idx="12" hasCustomPrompt="1"/>
          </p:nvPr>
        </p:nvSpPr>
        <p:spPr>
          <a:xfrm>
            <a:off x="1" y="1"/>
            <a:ext cx="12198350" cy="6857999"/>
          </a:xfrm>
          <a:prstGeom prst="rect">
            <a:avLst/>
          </a:prstGeom>
          <a:solidFill>
            <a:schemeClr val="bg1">
              <a:lumMod val="95000"/>
            </a:schemeClr>
          </a:solidFill>
        </p:spPr>
        <p:txBody>
          <a:bodyPr wrap="square" tIns="0" bIns="1080000" anchor="ctr">
            <a:noAutofit/>
          </a:bodyPr>
          <a:lstStyle>
            <a:lvl1pPr marL="285750" marR="0" indent="-285750" algn="ctr" defTabSz="719138" rtl="0" eaLnBrk="1" fontAlgn="auto" latinLnBrk="0" hangingPunct="1">
              <a:lnSpc>
                <a:spcPct val="100000"/>
              </a:lnSpc>
              <a:spcBef>
                <a:spcPts val="300"/>
              </a:spcBef>
              <a:spcAft>
                <a:spcPts val="600"/>
              </a:spcAft>
              <a:buClr>
                <a:schemeClr val="bg2"/>
              </a:buClr>
              <a:buSzPct val="100000"/>
              <a:tabLst/>
              <a:defRPr sz="1100" baseline="0"/>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9" name="Tekstvak 8"/>
          <p:cNvSpPr txBox="1"/>
          <p:nvPr userDrawn="1"/>
        </p:nvSpPr>
        <p:spPr>
          <a:xfrm>
            <a:off x="8077200" y="-274580"/>
            <a:ext cx="4114800"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all" spc="0" normalizeH="0" baseline="0" noProof="0">
                <a:ln>
                  <a:noFill/>
                </a:ln>
                <a:solidFill>
                  <a:srgbClr val="595959">
                    <a:lumMod val="60000"/>
                    <a:lumOff val="40000"/>
                  </a:srgbClr>
                </a:solidFill>
                <a:effectLst/>
                <a:uLnTx/>
                <a:uFillTx/>
                <a:latin typeface="Calibri" panose="020F0502020204030204"/>
                <a:ea typeface="+mn-ea"/>
                <a:cs typeface="+mn-cs"/>
              </a:rPr>
              <a:t>Titel slide</a:t>
            </a:r>
          </a:p>
        </p:txBody>
      </p:sp>
      <p:sp>
        <p:nvSpPr>
          <p:cNvPr id="6" name="Titel 5"/>
          <p:cNvSpPr>
            <a:spLocks noGrp="1"/>
          </p:cNvSpPr>
          <p:nvPr>
            <p:ph type="title" hasCustomPrompt="1"/>
          </p:nvPr>
        </p:nvSpPr>
        <p:spPr>
          <a:xfrm>
            <a:off x="551543" y="5413580"/>
            <a:ext cx="5513515" cy="862114"/>
          </a:xfrm>
          <a:solidFill>
            <a:schemeClr val="accent1">
              <a:alpha val="90000"/>
            </a:schemeClr>
          </a:solidFill>
        </p:spPr>
        <p:txBody>
          <a:bodyPr wrap="none" lIns="180000" tIns="180000" rIns="180000" bIns="180000" anchor="ctr" anchorCtr="0">
            <a:spAutoFit/>
          </a:bodyPr>
          <a:lstStyle>
            <a:lvl1pPr>
              <a:defRPr>
                <a:solidFill>
                  <a:schemeClr val="bg1"/>
                </a:solidFill>
              </a:defRPr>
            </a:lvl1pPr>
          </a:lstStyle>
          <a:p>
            <a:r>
              <a:rPr lang="nl-NL"/>
              <a:t>Titel van de presentatie</a:t>
            </a:r>
          </a:p>
        </p:txBody>
      </p:sp>
      <p:sp>
        <p:nvSpPr>
          <p:cNvPr id="19" name="Tijdelijke aanduiding voor verticale tekst 2"/>
          <p:cNvSpPr>
            <a:spLocks noGrp="1"/>
          </p:cNvSpPr>
          <p:nvPr>
            <p:ph type="body" orient="vert" idx="1" hasCustomPrompt="1"/>
          </p:nvPr>
        </p:nvSpPr>
        <p:spPr>
          <a:xfrm>
            <a:off x="906189" y="5108739"/>
            <a:ext cx="1076018" cy="422405"/>
          </a:xfrm>
          <a:solidFill>
            <a:schemeClr val="accent2">
              <a:alpha val="90000"/>
            </a:schemeClr>
          </a:solidFill>
        </p:spPr>
        <p:txBody>
          <a:bodyPr vert="horz" wrap="none" lIns="180000" tIns="72000" rIns="180000" bIns="72000" anchor="ctr" anchorCtr="0">
            <a:spAutoFit/>
          </a:bodyPr>
          <a:lstStyle>
            <a:lvl1pPr>
              <a:defRPr>
                <a:solidFill>
                  <a:schemeClr val="bg1"/>
                </a:solidFill>
              </a:defRPr>
            </a:lvl1pPr>
            <a:lvl4pPr>
              <a:defRPr cap="all" baseline="0"/>
            </a:lvl4pPr>
          </a:lstStyle>
          <a:p>
            <a:pPr lvl="0"/>
            <a:r>
              <a:rPr lang="nl-NL"/>
              <a:t>Spreker</a:t>
            </a:r>
          </a:p>
        </p:txBody>
      </p:sp>
      <p:sp>
        <p:nvSpPr>
          <p:cNvPr id="12" name="Tijdelijke aanduiding voor verticale tekst 2"/>
          <p:cNvSpPr>
            <a:spLocks noGrp="1"/>
          </p:cNvSpPr>
          <p:nvPr>
            <p:ph type="body" orient="vert" idx="13" hasCustomPrompt="1"/>
          </p:nvPr>
        </p:nvSpPr>
        <p:spPr>
          <a:xfrm>
            <a:off x="8424501" y="527278"/>
            <a:ext cx="3297600" cy="525600"/>
          </a:xfrm>
          <a: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a:blipFill>
        </p:spPr>
        <p:txBody>
          <a:bodyPr vert="horz">
            <a:normAutofit/>
          </a:bodyPr>
          <a:lstStyle>
            <a:lvl1pPr>
              <a:defRPr sz="100">
                <a:solidFill>
                  <a:schemeClr val="bg1">
                    <a:lumMod val="95000"/>
                  </a:schemeClr>
                </a:solidFill>
              </a:defRPr>
            </a:lvl1pPr>
            <a:lvl4pPr>
              <a:defRPr cap="all" baseline="0"/>
            </a:lvl4pPr>
          </a:lstStyle>
          <a:p>
            <a:pPr lvl="0"/>
            <a:r>
              <a:rPr lang="nl-NL"/>
              <a:t> </a:t>
            </a:r>
          </a:p>
        </p:txBody>
      </p:sp>
      <p:grpSp>
        <p:nvGrpSpPr>
          <p:cNvPr id="53" name="GRID" hidden="1">
            <a:extLst>
              <a:ext uri="{FF2B5EF4-FFF2-40B4-BE49-F238E27FC236}">
                <a16:creationId xmlns:a16="http://schemas.microsoft.com/office/drawing/2014/main" id="{C0C5D56F-898D-43B9-839D-0130286F5618}"/>
              </a:ext>
            </a:extLst>
          </p:cNvPr>
          <p:cNvGrpSpPr/>
          <p:nvPr userDrawn="1"/>
        </p:nvGrpSpPr>
        <p:grpSpPr>
          <a:xfrm>
            <a:off x="-14515" y="0"/>
            <a:ext cx="12221030" cy="6858000"/>
            <a:chOff x="-14515" y="0"/>
            <a:chExt cx="12221030" cy="6858000"/>
          </a:xfrm>
        </p:grpSpPr>
        <p:sp>
          <p:nvSpPr>
            <p:cNvPr id="98" name="Rechthoek 97">
              <a:extLst>
                <a:ext uri="{FF2B5EF4-FFF2-40B4-BE49-F238E27FC236}">
                  <a16:creationId xmlns:a16="http://schemas.microsoft.com/office/drawing/2014/main" id="{D27A316E-E14E-496B-88C1-9A687482DB17}"/>
                </a:ext>
              </a:extLst>
            </p:cNvPr>
            <p:cNvSpPr/>
            <p:nvPr userDrawn="1"/>
          </p:nvSpPr>
          <p:spPr>
            <a:xfrm>
              <a:off x="-14515" y="0"/>
              <a:ext cx="12206515"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hthoek 98">
              <a:extLst>
                <a:ext uri="{FF2B5EF4-FFF2-40B4-BE49-F238E27FC236}">
                  <a16:creationId xmlns:a16="http://schemas.microsoft.com/office/drawing/2014/main" id="{B76CDCF9-B513-42BC-8CC1-C025C282EDF9}"/>
                </a:ext>
              </a:extLst>
            </p:cNvPr>
            <p:cNvSpPr/>
            <p:nvPr userDrawn="1"/>
          </p:nvSpPr>
          <p:spPr>
            <a:xfrm>
              <a:off x="0" y="6291944"/>
              <a:ext cx="12206515"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hthoek 99">
              <a:extLst>
                <a:ext uri="{FF2B5EF4-FFF2-40B4-BE49-F238E27FC236}">
                  <a16:creationId xmlns:a16="http://schemas.microsoft.com/office/drawing/2014/main" id="{949DFEFC-6655-41C1-8005-30BCEA438B7F}"/>
                </a:ext>
              </a:extLst>
            </p:cNvPr>
            <p:cNvSpPr/>
            <p:nvPr userDrawn="1"/>
          </p:nvSpPr>
          <p:spPr>
            <a:xfrm>
              <a:off x="0" y="1030905"/>
              <a:ext cx="12206515" cy="28989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hthoek 100">
              <a:extLst>
                <a:ext uri="{FF2B5EF4-FFF2-40B4-BE49-F238E27FC236}">
                  <a16:creationId xmlns:a16="http://schemas.microsoft.com/office/drawing/2014/main" id="{90D14DD1-EC8D-4C98-900B-1A5C8A4E1354}"/>
                </a:ext>
              </a:extLst>
            </p:cNvPr>
            <p:cNvSpPr/>
            <p:nvPr userDrawn="1"/>
          </p:nvSpPr>
          <p:spPr>
            <a:xfrm rot="5400000">
              <a:off x="-3145972" y="3145972"/>
              <a:ext cx="6858000"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hthoek 101">
              <a:extLst>
                <a:ext uri="{FF2B5EF4-FFF2-40B4-BE49-F238E27FC236}">
                  <a16:creationId xmlns:a16="http://schemas.microsoft.com/office/drawing/2014/main" id="{B27F815C-FA95-417D-B039-F599A03D6FA9}"/>
                </a:ext>
              </a:extLst>
            </p:cNvPr>
            <p:cNvSpPr/>
            <p:nvPr userDrawn="1"/>
          </p:nvSpPr>
          <p:spPr>
            <a:xfrm rot="5400000">
              <a:off x="8479972" y="3145972"/>
              <a:ext cx="6858000"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6" name="INSTRUCTIE">
            <a:extLst>
              <a:ext uri="{FF2B5EF4-FFF2-40B4-BE49-F238E27FC236}">
                <a16:creationId xmlns:a16="http://schemas.microsoft.com/office/drawing/2014/main" id="{C2AE8888-B6F4-4E4A-857D-00F80BED3041}"/>
              </a:ext>
            </a:extLst>
          </p:cNvPr>
          <p:cNvGrpSpPr/>
          <p:nvPr userDrawn="1"/>
        </p:nvGrpSpPr>
        <p:grpSpPr>
          <a:xfrm>
            <a:off x="12556437" y="0"/>
            <a:ext cx="3314894" cy="6300829"/>
            <a:chOff x="12556437" y="0"/>
            <a:chExt cx="3314894" cy="6300829"/>
          </a:xfrm>
        </p:grpSpPr>
        <p:sp>
          <p:nvSpPr>
            <p:cNvPr id="57" name="Rechthoek 56">
              <a:extLst>
                <a:ext uri="{FF2B5EF4-FFF2-40B4-BE49-F238E27FC236}">
                  <a16:creationId xmlns:a16="http://schemas.microsoft.com/office/drawing/2014/main" id="{2A4A832C-8235-4AE9-B304-2B0864B673F8}"/>
                </a:ext>
              </a:extLst>
            </p:cNvPr>
            <p:cNvSpPr/>
            <p:nvPr userDrawn="1"/>
          </p:nvSpPr>
          <p:spPr>
            <a:xfrm>
              <a:off x="12556438" y="0"/>
              <a:ext cx="3194764" cy="252000"/>
            </a:xfrm>
            <a:prstGeom prst="rect">
              <a:avLst/>
            </a:prstGeom>
            <a:solidFill>
              <a:srgbClr val="211F26"/>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all" spc="0" normalizeH="0" baseline="0" noProof="0">
                  <a:ln>
                    <a:noFill/>
                  </a:ln>
                  <a:solidFill>
                    <a:srgbClr val="FFFFFF"/>
                  </a:solidFill>
                  <a:effectLst/>
                  <a:uLnTx/>
                  <a:uFillTx/>
                  <a:latin typeface="Segoe UI Black"/>
                  <a:ea typeface="+mn-ea"/>
                  <a:cs typeface="+mn-cs"/>
                </a:rPr>
                <a:t>Afbeelding invoegen/veranderen</a:t>
              </a:r>
            </a:p>
          </p:txBody>
        </p:sp>
        <p:grpSp>
          <p:nvGrpSpPr>
            <p:cNvPr id="58" name="Groep 57">
              <a:extLst>
                <a:ext uri="{FF2B5EF4-FFF2-40B4-BE49-F238E27FC236}">
                  <a16:creationId xmlns:a16="http://schemas.microsoft.com/office/drawing/2014/main" id="{4AF6814F-0A29-440C-9D6C-B84C2A0E5232}"/>
                </a:ext>
              </a:extLst>
            </p:cNvPr>
            <p:cNvGrpSpPr/>
            <p:nvPr userDrawn="1"/>
          </p:nvGrpSpPr>
          <p:grpSpPr>
            <a:xfrm>
              <a:off x="12556438" y="5583951"/>
              <a:ext cx="3314893" cy="716878"/>
              <a:chOff x="12556438" y="3937483"/>
              <a:chExt cx="3314893" cy="716878"/>
            </a:xfrm>
          </p:grpSpPr>
          <p:sp>
            <p:nvSpPr>
              <p:cNvPr id="165" name="Rechthoek 164">
                <a:extLst>
                  <a:ext uri="{FF2B5EF4-FFF2-40B4-BE49-F238E27FC236}">
                    <a16:creationId xmlns:a16="http://schemas.microsoft.com/office/drawing/2014/main" id="{2B7F4B34-AB45-427F-9031-858B4B7321C0}"/>
                  </a:ext>
                </a:extLst>
              </p:cNvPr>
              <p:cNvSpPr/>
              <p:nvPr userDrawn="1"/>
            </p:nvSpPr>
            <p:spPr>
              <a:xfrm>
                <a:off x="12556438" y="4006361"/>
                <a:ext cx="3194764" cy="648000"/>
              </a:xfrm>
              <a:prstGeom prst="rect">
                <a:avLst/>
              </a:prstGeom>
              <a:solidFill>
                <a:srgbClr val="E3E4E5"/>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all" spc="0" normalizeH="0" baseline="0" noProof="0">
                    <a:ln>
                      <a:noFill/>
                    </a:ln>
                    <a:solidFill>
                      <a:srgbClr val="211F26"/>
                    </a:solidFill>
                    <a:effectLst/>
                    <a:uLnTx/>
                    <a:uFillTx/>
                    <a:latin typeface="Segoe UI Black"/>
                    <a:ea typeface="+mn-ea"/>
                    <a:cs typeface="+mn-cs"/>
                  </a:rPr>
                  <a:t>Meer weten?</a:t>
                </a:r>
                <a:br>
                  <a:rPr kumimoji="0" lang="nl-NL" sz="1100" b="0" i="0" u="none" strike="noStrike" kern="0" cap="all" spc="0" normalizeH="0" baseline="0" noProof="0">
                    <a:ln>
                      <a:noFill/>
                    </a:ln>
                    <a:solidFill>
                      <a:srgbClr val="211F26"/>
                    </a:solidFill>
                    <a:effectLst/>
                    <a:uLnTx/>
                    <a:uFillTx/>
                    <a:latin typeface="Segoe UI Black"/>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Ga naar de tab </a:t>
                </a:r>
                <a:r>
                  <a:rPr kumimoji="0" lang="nl-NL" sz="1100" b="1" i="0" u="none" strike="noStrike" kern="0" cap="none" spc="0" normalizeH="0" baseline="0" noProof="0">
                    <a:ln>
                      <a:noFill/>
                    </a:ln>
                    <a:solidFill>
                      <a:srgbClr val="211F26"/>
                    </a:solidFill>
                    <a:effectLst/>
                    <a:uLnTx/>
                    <a:uFillTx/>
                    <a:latin typeface="Segoe UI Light"/>
                    <a:ea typeface="+mn-ea"/>
                    <a:cs typeface="+mn-cs"/>
                  </a:rPr>
                  <a:t>‘Slidebuilder’</a:t>
                </a:r>
                <a:br>
                  <a:rPr kumimoji="0" lang="nl-NL" sz="1100" b="0" i="0" u="none" strike="noStrike" kern="0" cap="none" spc="0" normalizeH="0" baseline="0" noProof="0">
                    <a:ln>
                      <a:noFill/>
                    </a:ln>
                    <a:solidFill>
                      <a:srgbClr val="211F26"/>
                    </a:solidFill>
                    <a:effectLst/>
                    <a:uLnTx/>
                    <a:uFillTx/>
                    <a:latin typeface="Segoe UI Light"/>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en klik op de knop </a:t>
                </a:r>
                <a:r>
                  <a:rPr kumimoji="0" lang="nl-NL" sz="1100" b="1" i="0" u="none" strike="noStrike" kern="0" cap="none" spc="0" normalizeH="0" baseline="0" noProof="0">
                    <a:ln>
                      <a:noFill/>
                    </a:ln>
                    <a:solidFill>
                      <a:srgbClr val="211F26"/>
                    </a:solidFill>
                    <a:effectLst/>
                    <a:uLnTx/>
                    <a:uFillTx/>
                    <a:latin typeface="Segoe UI Light"/>
                    <a:ea typeface="+mn-ea"/>
                    <a:cs typeface="+mn-cs"/>
                  </a:rPr>
                  <a:t>‘Support &amp; Inspiratie’</a:t>
                </a:r>
                <a:endParaRPr kumimoji="0" lang="nl-NL" sz="1100" b="0" i="0" u="none" strike="noStrike" kern="0" cap="none" spc="0" normalizeH="0" baseline="0" noProof="0">
                  <a:ln>
                    <a:noFill/>
                  </a:ln>
                  <a:solidFill>
                    <a:srgbClr val="211F26"/>
                  </a:solidFill>
                  <a:effectLst/>
                  <a:uLnTx/>
                  <a:uFillTx/>
                  <a:latin typeface="Segoe UI Light"/>
                  <a:ea typeface="+mn-ea"/>
                  <a:cs typeface="+mn-cs"/>
                </a:endParaRPr>
              </a:p>
            </p:txBody>
          </p:sp>
          <p:grpSp>
            <p:nvGrpSpPr>
              <p:cNvPr id="166" name="Groep 165">
                <a:extLst>
                  <a:ext uri="{FF2B5EF4-FFF2-40B4-BE49-F238E27FC236}">
                    <a16:creationId xmlns:a16="http://schemas.microsoft.com/office/drawing/2014/main" id="{6E274E21-3EAC-4201-8640-2A29A8741982}"/>
                  </a:ext>
                </a:extLst>
              </p:cNvPr>
              <p:cNvGrpSpPr/>
              <p:nvPr userDrawn="1"/>
            </p:nvGrpSpPr>
            <p:grpSpPr>
              <a:xfrm>
                <a:off x="15603776" y="3937483"/>
                <a:ext cx="267555" cy="267555"/>
                <a:chOff x="8055932" y="-1299990"/>
                <a:chExt cx="388279" cy="388279"/>
              </a:xfrm>
            </p:grpSpPr>
            <p:sp>
              <p:nvSpPr>
                <p:cNvPr id="167" name="Ovaal 166">
                  <a:extLst>
                    <a:ext uri="{FF2B5EF4-FFF2-40B4-BE49-F238E27FC236}">
                      <a16:creationId xmlns:a16="http://schemas.microsoft.com/office/drawing/2014/main" id="{D195D55A-BA43-4BB2-AC92-19132C363F09}"/>
                    </a:ext>
                  </a:extLst>
                </p:cNvPr>
                <p:cNvSpPr/>
                <p:nvPr userDrawn="1"/>
              </p:nvSpPr>
              <p:spPr>
                <a:xfrm>
                  <a:off x="8082576" y="-1273346"/>
                  <a:ext cx="334990" cy="334990"/>
                </a:xfrm>
                <a:prstGeom prst="ellipse">
                  <a:avLst/>
                </a:prstGeom>
                <a:solidFill>
                  <a:srgbClr val="211F26"/>
                </a:solid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err="1">
                    <a:ln>
                      <a:noFill/>
                    </a:ln>
                    <a:solidFill>
                      <a:prstClr val="white"/>
                    </a:solidFill>
                    <a:effectLst/>
                    <a:uLnTx/>
                    <a:uFillTx/>
                    <a:latin typeface="Segoe UI Black"/>
                    <a:ea typeface="+mn-ea"/>
                    <a:cs typeface="+mn-cs"/>
                  </a:endParaRPr>
                </a:p>
              </p:txBody>
            </p:sp>
            <p:sp>
              <p:nvSpPr>
                <p:cNvPr id="168" name="Graphic 163" descr="Informatie">
                  <a:extLst>
                    <a:ext uri="{FF2B5EF4-FFF2-40B4-BE49-F238E27FC236}">
                      <a16:creationId xmlns:a16="http://schemas.microsoft.com/office/drawing/2014/main" id="{B039379D-634D-47D8-8C6D-AD51A557D4AD}"/>
                    </a:ext>
                  </a:extLst>
                </p:cNvPr>
                <p:cNvSpPr/>
                <p:nvPr/>
              </p:nvSpPr>
              <p:spPr>
                <a:xfrm>
                  <a:off x="8055932" y="-1299990"/>
                  <a:ext cx="388279" cy="388279"/>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egoe UI Light"/>
                    <a:ea typeface="+mn-ea"/>
                    <a:cs typeface="+mn-cs"/>
                  </a:endParaRPr>
                </a:p>
              </p:txBody>
            </p:sp>
          </p:grpSp>
        </p:grpSp>
        <p:sp>
          <p:nvSpPr>
            <p:cNvPr id="59" name="Ovaal 58">
              <a:extLst>
                <a:ext uri="{FF2B5EF4-FFF2-40B4-BE49-F238E27FC236}">
                  <a16:creationId xmlns:a16="http://schemas.microsoft.com/office/drawing/2014/main" id="{A57D2667-A56F-4AD5-9A44-02BF185AD935}"/>
                </a:ext>
              </a:extLst>
            </p:cNvPr>
            <p:cNvSpPr/>
            <p:nvPr userDrawn="1"/>
          </p:nvSpPr>
          <p:spPr>
            <a:xfrm>
              <a:off x="12556437" y="394204"/>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1</a:t>
              </a:r>
            </a:p>
          </p:txBody>
        </p:sp>
        <p:sp>
          <p:nvSpPr>
            <p:cNvPr id="60" name="Rechthoek 59">
              <a:extLst>
                <a:ext uri="{FF2B5EF4-FFF2-40B4-BE49-F238E27FC236}">
                  <a16:creationId xmlns:a16="http://schemas.microsoft.com/office/drawing/2014/main" id="{924C6D72-F205-4A86-9C5B-6C9D76865843}"/>
                </a:ext>
              </a:extLst>
            </p:cNvPr>
            <p:cNvSpPr/>
            <p:nvPr userDrawn="1"/>
          </p:nvSpPr>
          <p:spPr>
            <a:xfrm>
              <a:off x="12922118" y="393161"/>
              <a:ext cx="2829084" cy="57856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Klik op het pictogram om een nieuwe afbeelding in te voegen. </a:t>
              </a:r>
              <a:r>
                <a:rPr kumimoji="0" lang="nl-NL" sz="1050" b="0" i="1"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sp>
          <p:nvSpPr>
            <p:cNvPr id="61" name="Ovaal 60">
              <a:extLst>
                <a:ext uri="{FF2B5EF4-FFF2-40B4-BE49-F238E27FC236}">
                  <a16:creationId xmlns:a16="http://schemas.microsoft.com/office/drawing/2014/main" id="{717796B2-2888-4B89-8313-D1C10D16150A}"/>
                </a:ext>
              </a:extLst>
            </p:cNvPr>
            <p:cNvSpPr/>
            <p:nvPr userDrawn="1"/>
          </p:nvSpPr>
          <p:spPr>
            <a:xfrm>
              <a:off x="12556437" y="1573600"/>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2</a:t>
              </a:r>
            </a:p>
          </p:txBody>
        </p:sp>
        <p:sp>
          <p:nvSpPr>
            <p:cNvPr id="62" name="Rechthoek 61">
              <a:extLst>
                <a:ext uri="{FF2B5EF4-FFF2-40B4-BE49-F238E27FC236}">
                  <a16:creationId xmlns:a16="http://schemas.microsoft.com/office/drawing/2014/main" id="{0246FFE9-8068-458A-B0BA-D3E2492EF08D}"/>
                </a:ext>
              </a:extLst>
            </p:cNvPr>
            <p:cNvSpPr/>
            <p:nvPr userDrawn="1"/>
          </p:nvSpPr>
          <p:spPr>
            <a:xfrm>
              <a:off x="12922118" y="1573600"/>
              <a:ext cx="2829084" cy="288730"/>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Selecteer de gewenste afbeelding</a:t>
              </a:r>
              <a:b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en klik op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grpSp>
          <p:nvGrpSpPr>
            <p:cNvPr id="63" name="Groep 62">
              <a:extLst>
                <a:ext uri="{FF2B5EF4-FFF2-40B4-BE49-F238E27FC236}">
                  <a16:creationId xmlns:a16="http://schemas.microsoft.com/office/drawing/2014/main" id="{47DFE15D-E493-461D-A032-CFF7310816AD}"/>
                </a:ext>
              </a:extLst>
            </p:cNvPr>
            <p:cNvGrpSpPr/>
            <p:nvPr userDrawn="1"/>
          </p:nvGrpSpPr>
          <p:grpSpPr>
            <a:xfrm>
              <a:off x="12922118" y="2014408"/>
              <a:ext cx="825500" cy="209550"/>
              <a:chOff x="13504624" y="2482850"/>
              <a:chExt cx="825500" cy="209550"/>
            </a:xfrm>
          </p:grpSpPr>
          <p:sp>
            <p:nvSpPr>
              <p:cNvPr id="162" name="Rechthoek 161">
                <a:extLst>
                  <a:ext uri="{FF2B5EF4-FFF2-40B4-BE49-F238E27FC236}">
                    <a16:creationId xmlns:a16="http://schemas.microsoft.com/office/drawing/2014/main" id="{6745877E-0BB5-46E2-9613-6FFC5535C7BA}"/>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63" name="Rechte verbindingslijn 162">
                <a:extLst>
                  <a:ext uri="{FF2B5EF4-FFF2-40B4-BE49-F238E27FC236}">
                    <a16:creationId xmlns:a16="http://schemas.microsoft.com/office/drawing/2014/main" id="{1E7300F9-08FC-490A-9A44-100E4D4D8AA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64" name="Gelijkbenige driehoek 163">
                <a:extLst>
                  <a:ext uri="{FF2B5EF4-FFF2-40B4-BE49-F238E27FC236}">
                    <a16:creationId xmlns:a16="http://schemas.microsoft.com/office/drawing/2014/main" id="{58081E90-EB38-4E8D-9014-8BA0048D1064}"/>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nvGrpSpPr>
            <p:cNvPr id="64" name="Groep 63">
              <a:extLst>
                <a:ext uri="{FF2B5EF4-FFF2-40B4-BE49-F238E27FC236}">
                  <a16:creationId xmlns:a16="http://schemas.microsoft.com/office/drawing/2014/main" id="{098F22A0-F34E-44FF-A8DC-133B9634EFDA}"/>
                </a:ext>
              </a:extLst>
            </p:cNvPr>
            <p:cNvGrpSpPr/>
            <p:nvPr userDrawn="1"/>
          </p:nvGrpSpPr>
          <p:grpSpPr>
            <a:xfrm>
              <a:off x="12922118" y="1108029"/>
              <a:ext cx="294789" cy="318834"/>
              <a:chOff x="14466489" y="1001522"/>
              <a:chExt cx="290627" cy="314333"/>
            </a:xfrm>
          </p:grpSpPr>
          <p:sp>
            <p:nvSpPr>
              <p:cNvPr id="156" name="Rechthoek 155">
                <a:extLst>
                  <a:ext uri="{FF2B5EF4-FFF2-40B4-BE49-F238E27FC236}">
                    <a16:creationId xmlns:a16="http://schemas.microsoft.com/office/drawing/2014/main" id="{A11D861D-7351-4922-A3A1-25055032D2A9}"/>
                  </a:ext>
                </a:extLst>
              </p:cNvPr>
              <p:cNvSpPr/>
              <p:nvPr userDrawn="1"/>
            </p:nvSpPr>
            <p:spPr>
              <a:xfrm>
                <a:off x="14466489" y="1001522"/>
                <a:ext cx="257935" cy="254168"/>
              </a:xfrm>
              <a:prstGeom prst="rect">
                <a:avLst/>
              </a:prstGeom>
              <a:solidFill>
                <a:sysClr val="window" lastClr="FFFFFF"/>
              </a:solidFill>
              <a:ln w="12700" cap="flat" cmpd="sng" algn="ctr">
                <a:solidFill>
                  <a:srgbClr val="C0C0C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7" name="Ovaal 156">
                <a:extLst>
                  <a:ext uri="{FF2B5EF4-FFF2-40B4-BE49-F238E27FC236}">
                    <a16:creationId xmlns:a16="http://schemas.microsoft.com/office/drawing/2014/main" id="{8AADFBFF-D2B4-4095-A3C5-F0CBBAC17A3E}"/>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58" name="Vrije vorm: vorm 157">
                <a:extLst>
                  <a:ext uri="{FF2B5EF4-FFF2-40B4-BE49-F238E27FC236}">
                    <a16:creationId xmlns:a16="http://schemas.microsoft.com/office/drawing/2014/main" id="{1D8F65B5-9B35-49DA-9489-23776D011DD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59" name="Rechthoek: afgeronde hoeken 158">
                <a:extLst>
                  <a:ext uri="{FF2B5EF4-FFF2-40B4-BE49-F238E27FC236}">
                    <a16:creationId xmlns:a16="http://schemas.microsoft.com/office/drawing/2014/main" id="{B103D8AA-8522-4EA1-8E93-805D72C8BF95}"/>
                  </a:ext>
                </a:extLst>
              </p:cNvPr>
              <p:cNvSpPr/>
              <p:nvPr userDrawn="1"/>
            </p:nvSpPr>
            <p:spPr>
              <a:xfrm>
                <a:off x="14601150" y="1145314"/>
                <a:ext cx="155966" cy="116816"/>
              </a:xfrm>
              <a:prstGeom prst="roundRect">
                <a:avLst/>
              </a:prstGeom>
              <a:solidFill>
                <a:sysClr val="window" lastClr="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60" name="Rechte verbindingslijn 159">
                <a:extLst>
                  <a:ext uri="{FF2B5EF4-FFF2-40B4-BE49-F238E27FC236}">
                    <a16:creationId xmlns:a16="http://schemas.microsoft.com/office/drawing/2014/main" id="{5C6341D7-71D0-4C04-A5AE-DA3CF42964A8}"/>
                  </a:ext>
                </a:extLst>
              </p:cNvPr>
              <p:cNvCxnSpPr>
                <a:cxnSpLocks/>
              </p:cNvCxnSpPr>
              <p:nvPr userDrawn="1"/>
            </p:nvCxnSpPr>
            <p:spPr>
              <a:xfrm>
                <a:off x="14637490" y="1308665"/>
                <a:ext cx="83286" cy="0"/>
              </a:xfrm>
              <a:prstGeom prst="line">
                <a:avLst/>
              </a:prstGeom>
              <a:solidFill>
                <a:sysClr val="window" lastClr="FFFFFF"/>
              </a:solidFill>
              <a:ln w="19050" cap="flat" cmpd="sng" algn="ctr">
                <a:solidFill>
                  <a:srgbClr val="8AADD0"/>
                </a:solidFill>
                <a:prstDash val="solid"/>
                <a:miter lim="800000"/>
              </a:ln>
              <a:effectLst/>
            </p:spPr>
          </p:cxnSp>
          <p:cxnSp>
            <p:nvCxnSpPr>
              <p:cNvPr id="161" name="Rechte verbindingslijn 160">
                <a:extLst>
                  <a:ext uri="{FF2B5EF4-FFF2-40B4-BE49-F238E27FC236}">
                    <a16:creationId xmlns:a16="http://schemas.microsoft.com/office/drawing/2014/main" id="{437D2A23-126B-46D8-9814-39FD53256A93}"/>
                  </a:ext>
                </a:extLst>
              </p:cNvPr>
              <p:cNvCxnSpPr>
                <a:cxnSpLocks/>
                <a:stCxn id="159" idx="2"/>
              </p:cNvCxnSpPr>
              <p:nvPr userDrawn="1"/>
            </p:nvCxnSpPr>
            <p:spPr>
              <a:xfrm flipH="1">
                <a:off x="14678717" y="1262130"/>
                <a:ext cx="416" cy="43573"/>
              </a:xfrm>
              <a:prstGeom prst="line">
                <a:avLst/>
              </a:prstGeom>
              <a:solidFill>
                <a:sysClr val="window" lastClr="FFFFFF"/>
              </a:solidFill>
              <a:ln w="19050" cap="flat" cmpd="sng" algn="ctr">
                <a:solidFill>
                  <a:srgbClr val="8AADD0"/>
                </a:solidFill>
                <a:prstDash val="solid"/>
                <a:miter lim="800000"/>
              </a:ln>
              <a:effectLst/>
            </p:spPr>
          </p:cxnSp>
        </p:grpSp>
        <p:sp>
          <p:nvSpPr>
            <p:cNvPr id="65" name="Ovaal 64">
              <a:extLst>
                <a:ext uri="{FF2B5EF4-FFF2-40B4-BE49-F238E27FC236}">
                  <a16:creationId xmlns:a16="http://schemas.microsoft.com/office/drawing/2014/main" id="{444B198B-F5F9-4EA9-BA2E-13409D6DD38C}"/>
                </a:ext>
              </a:extLst>
            </p:cNvPr>
            <p:cNvSpPr/>
            <p:nvPr userDrawn="1"/>
          </p:nvSpPr>
          <p:spPr>
            <a:xfrm>
              <a:off x="12556437" y="4007722"/>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4</a:t>
              </a:r>
            </a:p>
          </p:txBody>
        </p:sp>
        <p:sp>
          <p:nvSpPr>
            <p:cNvPr id="66" name="Rechthoek 65">
              <a:extLst>
                <a:ext uri="{FF2B5EF4-FFF2-40B4-BE49-F238E27FC236}">
                  <a16:creationId xmlns:a16="http://schemas.microsoft.com/office/drawing/2014/main" id="{5E52E185-1830-490E-817F-266D90475C6F}"/>
                </a:ext>
              </a:extLst>
            </p:cNvPr>
            <p:cNvSpPr/>
            <p:nvPr userDrawn="1"/>
          </p:nvSpPr>
          <p:spPr>
            <a:xfrm>
              <a:off x="12922118" y="4007722"/>
              <a:ext cx="2829083" cy="73080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grpSp>
          <p:nvGrpSpPr>
            <p:cNvPr id="67" name="Groep 66">
              <a:extLst>
                <a:ext uri="{FF2B5EF4-FFF2-40B4-BE49-F238E27FC236}">
                  <a16:creationId xmlns:a16="http://schemas.microsoft.com/office/drawing/2014/main" id="{5965BAF5-CB69-4BB6-81E4-5D75445E6A01}"/>
                </a:ext>
              </a:extLst>
            </p:cNvPr>
            <p:cNvGrpSpPr/>
            <p:nvPr userDrawn="1"/>
          </p:nvGrpSpPr>
          <p:grpSpPr>
            <a:xfrm>
              <a:off x="12776234" y="4881546"/>
              <a:ext cx="684511" cy="612918"/>
              <a:chOff x="12579993" y="3403241"/>
              <a:chExt cx="828259" cy="741632"/>
            </a:xfrm>
          </p:grpSpPr>
          <p:grpSp>
            <p:nvGrpSpPr>
              <p:cNvPr id="93" name="Groep 92">
                <a:extLst>
                  <a:ext uri="{FF2B5EF4-FFF2-40B4-BE49-F238E27FC236}">
                    <a16:creationId xmlns:a16="http://schemas.microsoft.com/office/drawing/2014/main" id="{E6E5F6DC-4F1B-4E98-B36E-FDE8896906C8}"/>
                  </a:ext>
                </a:extLst>
              </p:cNvPr>
              <p:cNvGrpSpPr/>
              <p:nvPr userDrawn="1"/>
            </p:nvGrpSpPr>
            <p:grpSpPr>
              <a:xfrm>
                <a:off x="12771568" y="3403241"/>
                <a:ext cx="467138" cy="448489"/>
                <a:chOff x="12782195" y="3403241"/>
                <a:chExt cx="467138" cy="448489"/>
              </a:xfrm>
            </p:grpSpPr>
            <p:grpSp>
              <p:nvGrpSpPr>
                <p:cNvPr id="96" name="Groep 95">
                  <a:extLst>
                    <a:ext uri="{FF2B5EF4-FFF2-40B4-BE49-F238E27FC236}">
                      <a16:creationId xmlns:a16="http://schemas.microsoft.com/office/drawing/2014/main" id="{77187DAC-2E00-4A40-8F70-8E25C1FB462A}"/>
                    </a:ext>
                  </a:extLst>
                </p:cNvPr>
                <p:cNvGrpSpPr/>
                <p:nvPr userDrawn="1"/>
              </p:nvGrpSpPr>
              <p:grpSpPr>
                <a:xfrm>
                  <a:off x="12782195" y="3403241"/>
                  <a:ext cx="412967" cy="393907"/>
                  <a:chOff x="13554906" y="3320109"/>
                  <a:chExt cx="443906" cy="423419"/>
                </a:xfrm>
              </p:grpSpPr>
              <p:grpSp>
                <p:nvGrpSpPr>
                  <p:cNvPr id="150" name="Groep 149">
                    <a:extLst>
                      <a:ext uri="{FF2B5EF4-FFF2-40B4-BE49-F238E27FC236}">
                        <a16:creationId xmlns:a16="http://schemas.microsoft.com/office/drawing/2014/main" id="{1BFB6E13-9611-4E14-8F76-9B689E691AE7}"/>
                      </a:ext>
                    </a:extLst>
                  </p:cNvPr>
                  <p:cNvGrpSpPr/>
                  <p:nvPr userDrawn="1"/>
                </p:nvGrpSpPr>
                <p:grpSpPr>
                  <a:xfrm>
                    <a:off x="13554906" y="3320109"/>
                    <a:ext cx="443906" cy="423419"/>
                    <a:chOff x="12909684" y="1276143"/>
                    <a:chExt cx="443906" cy="423419"/>
                  </a:xfrm>
                </p:grpSpPr>
                <p:sp>
                  <p:nvSpPr>
                    <p:cNvPr id="153" name="Rechthoek 152">
                      <a:extLst>
                        <a:ext uri="{FF2B5EF4-FFF2-40B4-BE49-F238E27FC236}">
                          <a16:creationId xmlns:a16="http://schemas.microsoft.com/office/drawing/2014/main" id="{29E33113-ACAC-40C0-B491-0F85B84CFAE2}"/>
                        </a:ext>
                      </a:extLst>
                    </p:cNvPr>
                    <p:cNvSpPr/>
                    <p:nvPr userDrawn="1"/>
                  </p:nvSpPr>
                  <p:spPr>
                    <a:xfrm>
                      <a:off x="12918700" y="1285262"/>
                      <a:ext cx="434890" cy="414300"/>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 name="Rechthoek 153">
                      <a:extLst>
                        <a:ext uri="{FF2B5EF4-FFF2-40B4-BE49-F238E27FC236}">
                          <a16:creationId xmlns:a16="http://schemas.microsoft.com/office/drawing/2014/main" id="{2E5E52D3-B038-4225-83D5-A4BBD6FADF24}"/>
                        </a:ext>
                      </a:extLst>
                    </p:cNvPr>
                    <p:cNvSpPr/>
                    <p:nvPr userDrawn="1"/>
                  </p:nvSpPr>
                  <p:spPr>
                    <a:xfrm>
                      <a:off x="12909684" y="1276143"/>
                      <a:ext cx="261629" cy="257807"/>
                    </a:xfrm>
                    <a:prstGeom prst="rect">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5" name="Ovaal 154">
                      <a:extLst>
                        <a:ext uri="{FF2B5EF4-FFF2-40B4-BE49-F238E27FC236}">
                          <a16:creationId xmlns:a16="http://schemas.microsoft.com/office/drawing/2014/main" id="{6DFDDD55-9999-4498-8473-15E4822B1B32}"/>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pic>
                <p:nvPicPr>
                  <p:cNvPr id="151" name="Afbeelding 150">
                    <a:extLst>
                      <a:ext uri="{FF2B5EF4-FFF2-40B4-BE49-F238E27FC236}">
                        <a16:creationId xmlns:a16="http://schemas.microsoft.com/office/drawing/2014/main" id="{217FCD56-6CC3-4374-B388-7B878C08BAA4}"/>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52" name="Afbeelding 151">
                    <a:extLst>
                      <a:ext uri="{FF2B5EF4-FFF2-40B4-BE49-F238E27FC236}">
                        <a16:creationId xmlns:a16="http://schemas.microsoft.com/office/drawing/2014/main" id="{F3D3B694-51C2-48CE-9B93-CBE64EA91D44}"/>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97" name="Groep 96">
                  <a:extLst>
                    <a:ext uri="{FF2B5EF4-FFF2-40B4-BE49-F238E27FC236}">
                      <a16:creationId xmlns:a16="http://schemas.microsoft.com/office/drawing/2014/main" id="{1591C3ED-172F-4DB1-9B41-0D6B2FA005EB}"/>
                    </a:ext>
                  </a:extLst>
                </p:cNvPr>
                <p:cNvGrpSpPr/>
                <p:nvPr userDrawn="1"/>
              </p:nvGrpSpPr>
              <p:grpSpPr>
                <a:xfrm>
                  <a:off x="13103513" y="3705268"/>
                  <a:ext cx="145820" cy="146462"/>
                  <a:chOff x="13096169" y="3602278"/>
                  <a:chExt cx="145820" cy="146462"/>
                </a:xfrm>
              </p:grpSpPr>
              <p:sp>
                <p:nvSpPr>
                  <p:cNvPr id="148" name="Rechthoek 147">
                    <a:extLst>
                      <a:ext uri="{FF2B5EF4-FFF2-40B4-BE49-F238E27FC236}">
                        <a16:creationId xmlns:a16="http://schemas.microsoft.com/office/drawing/2014/main" id="{CBE6A47C-4209-41B1-B5F8-5A0DDF639702}"/>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49" name="Rechthoek 148">
                    <a:extLst>
                      <a:ext uri="{FF2B5EF4-FFF2-40B4-BE49-F238E27FC236}">
                        <a16:creationId xmlns:a16="http://schemas.microsoft.com/office/drawing/2014/main" id="{2AF956E6-FF8B-495C-93F1-A29B24C650B8}"/>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nvGrpSpPr>
                <p:cNvPr id="145" name="Groep 144">
                  <a:extLst>
                    <a:ext uri="{FF2B5EF4-FFF2-40B4-BE49-F238E27FC236}">
                      <a16:creationId xmlns:a16="http://schemas.microsoft.com/office/drawing/2014/main" id="{50348C38-8E5D-4F3C-B5FC-AA375057DB38}"/>
                    </a:ext>
                  </a:extLst>
                </p:cNvPr>
                <p:cNvGrpSpPr/>
                <p:nvPr userDrawn="1"/>
              </p:nvGrpSpPr>
              <p:grpSpPr>
                <a:xfrm rot="10800000">
                  <a:off x="13061402" y="3665637"/>
                  <a:ext cx="145820" cy="146462"/>
                  <a:chOff x="13096169" y="3602278"/>
                  <a:chExt cx="145820" cy="146462"/>
                </a:xfrm>
              </p:grpSpPr>
              <p:sp>
                <p:nvSpPr>
                  <p:cNvPr id="146" name="Rechthoek 145">
                    <a:extLst>
                      <a:ext uri="{FF2B5EF4-FFF2-40B4-BE49-F238E27FC236}">
                        <a16:creationId xmlns:a16="http://schemas.microsoft.com/office/drawing/2014/main" id="{D4B222B3-4D85-43D3-9003-47DD88A8DC59}"/>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47" name="Rechthoek 146">
                    <a:extLst>
                      <a:ext uri="{FF2B5EF4-FFF2-40B4-BE49-F238E27FC236}">
                        <a16:creationId xmlns:a16="http://schemas.microsoft.com/office/drawing/2014/main" id="{FDA36970-1AFA-4940-BC4A-B3AEEAD51DFE}"/>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sp>
            <p:nvSpPr>
              <p:cNvPr id="94" name="Rechthoek 93">
                <a:extLst>
                  <a:ext uri="{FF2B5EF4-FFF2-40B4-BE49-F238E27FC236}">
                    <a16:creationId xmlns:a16="http://schemas.microsoft.com/office/drawing/2014/main" id="{B7E83B24-9738-44DB-86C3-77AECABB84D8}"/>
                  </a:ext>
                </a:extLst>
              </p:cNvPr>
              <p:cNvSpPr/>
              <p:nvPr userDrawn="1"/>
            </p:nvSpPr>
            <p:spPr>
              <a:xfrm>
                <a:off x="12579993" y="3889890"/>
                <a:ext cx="828259"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Bijsnijden</a:t>
                </a:r>
              </a:p>
            </p:txBody>
          </p:sp>
          <p:sp>
            <p:nvSpPr>
              <p:cNvPr id="95" name="Gelijkbenige driehoek 94">
                <a:extLst>
                  <a:ext uri="{FF2B5EF4-FFF2-40B4-BE49-F238E27FC236}">
                    <a16:creationId xmlns:a16="http://schemas.microsoft.com/office/drawing/2014/main" id="{D9D320AA-3ED4-4E28-9FD0-E154F4AE54D2}"/>
                  </a:ext>
                </a:extLst>
              </p:cNvPr>
              <p:cNvSpPr/>
              <p:nvPr userDrawn="1"/>
            </p:nvSpPr>
            <p:spPr>
              <a:xfrm rot="10800000">
                <a:off x="12950688" y="4093726"/>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sp>
          <p:nvSpPr>
            <p:cNvPr id="68" name="Ovaal 67">
              <a:extLst>
                <a:ext uri="{FF2B5EF4-FFF2-40B4-BE49-F238E27FC236}">
                  <a16:creationId xmlns:a16="http://schemas.microsoft.com/office/drawing/2014/main" id="{7E04A428-C9E2-4E1E-B159-8D2750B9096D}"/>
                </a:ext>
              </a:extLst>
            </p:cNvPr>
            <p:cNvSpPr/>
            <p:nvPr userDrawn="1"/>
          </p:nvSpPr>
          <p:spPr>
            <a:xfrm>
              <a:off x="12556437" y="2373490"/>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3</a:t>
              </a:r>
            </a:p>
          </p:txBody>
        </p:sp>
        <p:sp>
          <p:nvSpPr>
            <p:cNvPr id="69" name="Rechthoek 68">
              <a:extLst>
                <a:ext uri="{FF2B5EF4-FFF2-40B4-BE49-F238E27FC236}">
                  <a16:creationId xmlns:a16="http://schemas.microsoft.com/office/drawing/2014/main" id="{D7622AF9-B4AD-47E5-8AA8-418FFF4FF447}"/>
                </a:ext>
              </a:extLst>
            </p:cNvPr>
            <p:cNvSpPr/>
            <p:nvPr userDrawn="1"/>
          </p:nvSpPr>
          <p:spPr>
            <a:xfrm>
              <a:off x="12916438" y="2373490"/>
              <a:ext cx="2834764" cy="41822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Klik met de rechter muisknop op de miniatuurweergave van de dia aan de linker kant van het scherm en kies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´Dia herstellen´</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sp>
          <p:nvSpPr>
            <p:cNvPr id="70" name="Rechthoek 69">
              <a:extLst>
                <a:ext uri="{FF2B5EF4-FFF2-40B4-BE49-F238E27FC236}">
                  <a16:creationId xmlns:a16="http://schemas.microsoft.com/office/drawing/2014/main" id="{94FC7594-A251-403A-A1E4-8BB2AB0F8B01}"/>
                </a:ext>
              </a:extLst>
            </p:cNvPr>
            <p:cNvSpPr/>
            <p:nvPr userDrawn="1"/>
          </p:nvSpPr>
          <p:spPr>
            <a:xfrm>
              <a:off x="12916438" y="2930349"/>
              <a:ext cx="1445214" cy="812933"/>
            </a:xfrm>
            <a:prstGeom prst="rect">
              <a:avLst/>
            </a:prstGeom>
            <a:blipFill>
              <a:blip r:embed="rId6"/>
              <a:stretch>
                <a:fillRect/>
              </a:stretch>
            </a:blipFill>
            <a:ln w="12700" cap="flat" cmpd="sng" algn="ctr">
              <a:noFill/>
              <a:prstDash val="dash"/>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0" i="1" u="none" strike="noStrike" kern="0" cap="none" spc="0" normalizeH="0" baseline="0" noProof="0">
                <a:ln>
                  <a:noFill/>
                </a:ln>
                <a:solidFill>
                  <a:srgbClr val="808284"/>
                </a:solidFill>
                <a:effectLst/>
                <a:uLnTx/>
                <a:uFillTx/>
                <a:latin typeface="Segoe UI Light"/>
                <a:ea typeface="+mn-ea"/>
                <a:cs typeface="+mn-cs"/>
              </a:endParaRPr>
            </a:p>
          </p:txBody>
        </p:sp>
        <p:grpSp>
          <p:nvGrpSpPr>
            <p:cNvPr id="71" name="Groep 70">
              <a:extLst>
                <a:ext uri="{FF2B5EF4-FFF2-40B4-BE49-F238E27FC236}">
                  <a16:creationId xmlns:a16="http://schemas.microsoft.com/office/drawing/2014/main" id="{4A5F9F3A-89D4-4FF0-BCA6-4805DB7E1967}"/>
                </a:ext>
              </a:extLst>
            </p:cNvPr>
            <p:cNvGrpSpPr/>
            <p:nvPr userDrawn="1"/>
          </p:nvGrpSpPr>
          <p:grpSpPr>
            <a:xfrm>
              <a:off x="13861673" y="3224413"/>
              <a:ext cx="1195438" cy="678267"/>
              <a:chOff x="12757284" y="3224292"/>
              <a:chExt cx="1195438" cy="678267"/>
            </a:xfrm>
          </p:grpSpPr>
          <p:sp>
            <p:nvSpPr>
              <p:cNvPr id="72" name="Rechthoek 71">
                <a:extLst>
                  <a:ext uri="{FF2B5EF4-FFF2-40B4-BE49-F238E27FC236}">
                    <a16:creationId xmlns:a16="http://schemas.microsoft.com/office/drawing/2014/main" id="{482B829A-71A0-4996-BCAC-9AF3A72AC09B}"/>
                  </a:ext>
                </a:extLst>
              </p:cNvPr>
              <p:cNvSpPr/>
              <p:nvPr userDrawn="1"/>
            </p:nvSpPr>
            <p:spPr>
              <a:xfrm>
                <a:off x="12757284" y="3224292"/>
                <a:ext cx="1176476" cy="580946"/>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Rechthoek 72">
                <a:extLst>
                  <a:ext uri="{FF2B5EF4-FFF2-40B4-BE49-F238E27FC236}">
                    <a16:creationId xmlns:a16="http://schemas.microsoft.com/office/drawing/2014/main" id="{D67AC87D-A1FA-414C-AEB5-BFBC6232BD65}"/>
                  </a:ext>
                </a:extLst>
              </p:cNvPr>
              <p:cNvSpPr/>
              <p:nvPr userDrawn="1"/>
            </p:nvSpPr>
            <p:spPr>
              <a:xfrm>
                <a:off x="12779248" y="3535681"/>
                <a:ext cx="1145758" cy="261256"/>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nvGrpSpPr>
              <p:cNvPr id="74" name="Groep 73">
                <a:extLst>
                  <a:ext uri="{FF2B5EF4-FFF2-40B4-BE49-F238E27FC236}">
                    <a16:creationId xmlns:a16="http://schemas.microsoft.com/office/drawing/2014/main" id="{F3CAB41E-84D2-4D4B-8881-B558F1A57363}"/>
                  </a:ext>
                </a:extLst>
              </p:cNvPr>
              <p:cNvGrpSpPr/>
              <p:nvPr userDrawn="1"/>
            </p:nvGrpSpPr>
            <p:grpSpPr>
              <a:xfrm>
                <a:off x="12839234" y="3289794"/>
                <a:ext cx="155951" cy="131922"/>
                <a:chOff x="12968836" y="3354170"/>
                <a:chExt cx="404806" cy="342433"/>
              </a:xfrm>
            </p:grpSpPr>
            <p:sp>
              <p:nvSpPr>
                <p:cNvPr id="87" name="Rechthoek: afgeronde hoeken 86">
                  <a:extLst>
                    <a:ext uri="{FF2B5EF4-FFF2-40B4-BE49-F238E27FC236}">
                      <a16:creationId xmlns:a16="http://schemas.microsoft.com/office/drawing/2014/main" id="{61A93E48-1429-4208-95A9-1DF258FA48ED}"/>
                    </a:ext>
                  </a:extLst>
                </p:cNvPr>
                <p:cNvSpPr/>
                <p:nvPr userDrawn="1"/>
              </p:nvSpPr>
              <p:spPr>
                <a:xfrm>
                  <a:off x="12968836" y="3354170"/>
                  <a:ext cx="404806" cy="34243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Rechthoek 87">
                  <a:extLst>
                    <a:ext uri="{FF2B5EF4-FFF2-40B4-BE49-F238E27FC236}">
                      <a16:creationId xmlns:a16="http://schemas.microsoft.com/office/drawing/2014/main" id="{6942E25D-F866-40C7-A6B0-553FF39F00D2}"/>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89" name="Rechthoek 88">
                  <a:extLst>
                    <a:ext uri="{FF2B5EF4-FFF2-40B4-BE49-F238E27FC236}">
                      <a16:creationId xmlns:a16="http://schemas.microsoft.com/office/drawing/2014/main" id="{17B55D75-0069-49FB-A31C-1070E73AE291}"/>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90" name="Rechthoek 89">
                  <a:extLst>
                    <a:ext uri="{FF2B5EF4-FFF2-40B4-BE49-F238E27FC236}">
                      <a16:creationId xmlns:a16="http://schemas.microsoft.com/office/drawing/2014/main" id="{745C9E3B-2304-44F9-A49D-8804350B9DB9}"/>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91" name="Rechthoek 90">
                  <a:extLst>
                    <a:ext uri="{FF2B5EF4-FFF2-40B4-BE49-F238E27FC236}">
                      <a16:creationId xmlns:a16="http://schemas.microsoft.com/office/drawing/2014/main" id="{18063B44-98F6-42FC-8576-9E692401222E}"/>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92" name="Rechthoek 91">
                  <a:extLst>
                    <a:ext uri="{FF2B5EF4-FFF2-40B4-BE49-F238E27FC236}">
                      <a16:creationId xmlns:a16="http://schemas.microsoft.com/office/drawing/2014/main" id="{77016EE7-30F3-4800-AAAB-900542BDA180}"/>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nvGrpSpPr>
              <p:cNvPr id="75" name="Groep 74">
                <a:extLst>
                  <a:ext uri="{FF2B5EF4-FFF2-40B4-BE49-F238E27FC236}">
                    <a16:creationId xmlns:a16="http://schemas.microsoft.com/office/drawing/2014/main" id="{A92B0080-902E-4880-B87C-31100C6C1E35}"/>
                  </a:ext>
                </a:extLst>
              </p:cNvPr>
              <p:cNvGrpSpPr/>
              <p:nvPr userDrawn="1"/>
            </p:nvGrpSpPr>
            <p:grpSpPr>
              <a:xfrm>
                <a:off x="12819679" y="3589117"/>
                <a:ext cx="166739" cy="218963"/>
                <a:chOff x="12940828" y="3950597"/>
                <a:chExt cx="432813" cy="568367"/>
              </a:xfrm>
            </p:grpSpPr>
            <p:grpSp>
              <p:nvGrpSpPr>
                <p:cNvPr id="79" name="Groep 78">
                  <a:extLst>
                    <a:ext uri="{FF2B5EF4-FFF2-40B4-BE49-F238E27FC236}">
                      <a16:creationId xmlns:a16="http://schemas.microsoft.com/office/drawing/2014/main" id="{50517434-6DC4-46A7-AD7C-5CF2F9CD0839}"/>
                    </a:ext>
                  </a:extLst>
                </p:cNvPr>
                <p:cNvGrpSpPr/>
                <p:nvPr userDrawn="1"/>
              </p:nvGrpSpPr>
              <p:grpSpPr>
                <a:xfrm>
                  <a:off x="13000382" y="4006891"/>
                  <a:ext cx="373259" cy="315747"/>
                  <a:chOff x="12968836" y="3354170"/>
                  <a:chExt cx="404806" cy="342433"/>
                </a:xfrm>
              </p:grpSpPr>
              <p:sp>
                <p:nvSpPr>
                  <p:cNvPr id="81" name="Rechthoek: afgeronde hoeken 80">
                    <a:extLst>
                      <a:ext uri="{FF2B5EF4-FFF2-40B4-BE49-F238E27FC236}">
                        <a16:creationId xmlns:a16="http://schemas.microsoft.com/office/drawing/2014/main" id="{77AE8D14-AA25-471F-931D-A57773C10D47}"/>
                      </a:ext>
                    </a:extLst>
                  </p:cNvPr>
                  <p:cNvSpPr/>
                  <p:nvPr userDrawn="1"/>
                </p:nvSpPr>
                <p:spPr>
                  <a:xfrm>
                    <a:off x="12968836" y="3354170"/>
                    <a:ext cx="404806" cy="34243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Rechthoek 81">
                    <a:extLst>
                      <a:ext uri="{FF2B5EF4-FFF2-40B4-BE49-F238E27FC236}">
                        <a16:creationId xmlns:a16="http://schemas.microsoft.com/office/drawing/2014/main" id="{4904B7A9-4996-4E2A-B87E-F7339D59BD18}"/>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83" name="Rechthoek 82">
                    <a:extLst>
                      <a:ext uri="{FF2B5EF4-FFF2-40B4-BE49-F238E27FC236}">
                        <a16:creationId xmlns:a16="http://schemas.microsoft.com/office/drawing/2014/main" id="{7B3A6028-3B72-4129-BD62-033E6180C2F3}"/>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84" name="Rechthoek 83">
                    <a:extLst>
                      <a:ext uri="{FF2B5EF4-FFF2-40B4-BE49-F238E27FC236}">
                        <a16:creationId xmlns:a16="http://schemas.microsoft.com/office/drawing/2014/main" id="{94B33ADB-1F9F-4E21-992B-C2FC1E99CAA5}"/>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85" name="Rechthoek 84">
                    <a:extLst>
                      <a:ext uri="{FF2B5EF4-FFF2-40B4-BE49-F238E27FC236}">
                        <a16:creationId xmlns:a16="http://schemas.microsoft.com/office/drawing/2014/main" id="{8C5D001E-C232-40EA-9DAA-95DBF66D89C0}"/>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86" name="Rechthoek 85">
                    <a:extLst>
                      <a:ext uri="{FF2B5EF4-FFF2-40B4-BE49-F238E27FC236}">
                        <a16:creationId xmlns:a16="http://schemas.microsoft.com/office/drawing/2014/main" id="{D2ECF7D3-094B-434C-ACD0-957F4D2D65D1}"/>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sp>
              <p:nvSpPr>
                <p:cNvPr id="80" name="Boog 79">
                  <a:extLst>
                    <a:ext uri="{FF2B5EF4-FFF2-40B4-BE49-F238E27FC236}">
                      <a16:creationId xmlns:a16="http://schemas.microsoft.com/office/drawing/2014/main" id="{D66FBD44-D75D-436D-9CEA-3B037D206C5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0" cap="none" spc="0" normalizeH="0" baseline="0" noProof="0">
                    <a:ln>
                      <a:noFill/>
                    </a:ln>
                    <a:solidFill>
                      <a:prstClr val="black"/>
                    </a:solidFill>
                    <a:effectLst/>
                    <a:uLnTx/>
                    <a:uFillTx/>
                    <a:latin typeface="Segoe UI Light"/>
                    <a:ea typeface="+mn-ea"/>
                    <a:cs typeface="+mn-cs"/>
                  </a:endParaRPr>
                </a:p>
              </p:txBody>
            </p:sp>
          </p:grpSp>
          <p:sp>
            <p:nvSpPr>
              <p:cNvPr id="76" name="Tekstvak 75">
                <a:extLst>
                  <a:ext uri="{FF2B5EF4-FFF2-40B4-BE49-F238E27FC236}">
                    <a16:creationId xmlns:a16="http://schemas.microsoft.com/office/drawing/2014/main" id="{8D3FE87A-EC3D-48FD-BC55-C7A9D5E21AEB}"/>
                  </a:ext>
                </a:extLst>
              </p:cNvPr>
              <p:cNvSpPr txBox="1"/>
              <p:nvPr userDrawn="1"/>
            </p:nvSpPr>
            <p:spPr>
              <a:xfrm>
                <a:off x="12997648" y="3263402"/>
                <a:ext cx="855209" cy="18928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Indeling</a:t>
                </a:r>
              </a:p>
            </p:txBody>
          </p:sp>
          <p:sp>
            <p:nvSpPr>
              <p:cNvPr id="77" name="Tekstvak 76">
                <a:extLst>
                  <a:ext uri="{FF2B5EF4-FFF2-40B4-BE49-F238E27FC236}">
                    <a16:creationId xmlns:a16="http://schemas.microsoft.com/office/drawing/2014/main" id="{1761AF56-E8A0-459A-B5A5-D53E772BD09B}"/>
                  </a:ext>
                </a:extLst>
              </p:cNvPr>
              <p:cNvSpPr txBox="1"/>
              <p:nvPr userDrawn="1"/>
            </p:nvSpPr>
            <p:spPr>
              <a:xfrm>
                <a:off x="12984219" y="3584528"/>
                <a:ext cx="855209" cy="18928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Dia Herstellen</a:t>
                </a:r>
              </a:p>
            </p:txBody>
          </p:sp>
          <p:pic>
            <p:nvPicPr>
              <p:cNvPr id="78" name="Picture 3">
                <a:extLst>
                  <a:ext uri="{FF2B5EF4-FFF2-40B4-BE49-F238E27FC236}">
                    <a16:creationId xmlns:a16="http://schemas.microsoft.com/office/drawing/2014/main" id="{EA19EB57-57DC-4DFE-B9CA-A0214DBBE580}"/>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tretch>
                <a:fillRect/>
              </a:stretch>
            </p:blipFill>
            <p:spPr bwMode="auto">
              <a:xfrm>
                <a:off x="13810206" y="3671228"/>
                <a:ext cx="14251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05446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6" presetClass="emph" presetSubtype="0" accel="50000" decel="50000" autoRev="1" fill="hold" grpId="1" nodeType="withEffect">
                                  <p:stCondLst>
                                    <p:cond delay="0"/>
                                  </p:stCondLst>
                                  <p:childTnLst>
                                    <p:animScale>
                                      <p:cBhvr>
                                        <p:cTn id="9" dur="5000" fill="hold"/>
                                        <p:tgtEl>
                                          <p:spTgt spid="11"/>
                                        </p:tgtEl>
                                      </p:cBhvr>
                                      <p:by x="105000" y="105000"/>
                                    </p:animScale>
                                  </p:childTnLst>
                                </p:cTn>
                              </p:par>
                              <p:par>
                                <p:cTn id="10" presetID="2" presetClass="entr" presetSubtype="8" decel="100000"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750" fill="hold"/>
                                        <p:tgtEl>
                                          <p:spTgt spid="6"/>
                                        </p:tgtEl>
                                        <p:attrNameLst>
                                          <p:attrName>ppt_x</p:attrName>
                                        </p:attrNameLst>
                                      </p:cBhvr>
                                      <p:tavLst>
                                        <p:tav tm="0">
                                          <p:val>
                                            <p:strVal val="0-#ppt_w/2"/>
                                          </p:val>
                                        </p:tav>
                                        <p:tav tm="100000">
                                          <p:val>
                                            <p:strVal val="#ppt_x"/>
                                          </p:val>
                                        </p:tav>
                                      </p:tavLst>
                                    </p:anim>
                                    <p:anim calcmode="lin" valueType="num">
                                      <p:cBhvr additive="base">
                                        <p:cTn id="13" dur="75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125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750" fill="hold"/>
                                        <p:tgtEl>
                                          <p:spTgt spid="19"/>
                                        </p:tgtEl>
                                        <p:attrNameLst>
                                          <p:attrName>ppt_x</p:attrName>
                                        </p:attrNameLst>
                                      </p:cBhvr>
                                      <p:tavLst>
                                        <p:tav tm="0">
                                          <p:val>
                                            <p:strVal val="0-#ppt_w/2"/>
                                          </p:val>
                                        </p:tav>
                                        <p:tav tm="100000">
                                          <p:val>
                                            <p:strVal val="#ppt_x"/>
                                          </p:val>
                                        </p:tav>
                                      </p:tavLst>
                                    </p:anim>
                                    <p:anim calcmode="lin" valueType="num">
                                      <p:cBhvr additive="base">
                                        <p:cTn id="17"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6" grpId="0" animBg="1"/>
      <p:bldP spid="19" grpId="0" animBg="1">
        <p:tmplLst>
          <p:tmpl>
            <p:tnLst>
              <p:par>
                <p:cTn presetID="2" presetClass="entr" presetSubtype="8" decel="100000" fill="hold" nodeType="withEffect">
                  <p:stCondLst>
                    <p:cond delay="1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0-#ppt_w/2"/>
                          </p:val>
                        </p:tav>
                        <p:tav tm="100000">
                          <p:val>
                            <p:strVal val="#ppt_x"/>
                          </p:val>
                        </p:tav>
                      </p:tavLst>
                    </p:anim>
                    <p:anim calcmode="lin" valueType="num">
                      <p:cBhvr additive="base">
                        <p:cTn dur="75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5% Tekst + 75% Afbeeldin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93892E4-3262-4CC6-B20B-E8E95C1AE73B}"/>
              </a:ext>
            </a:extLst>
          </p:cNvPr>
          <p:cNvSpPr txBox="1"/>
          <p:nvPr userDrawn="1"/>
        </p:nvSpPr>
        <p:spPr>
          <a:xfrm>
            <a:off x="8077200" y="-274638"/>
            <a:ext cx="4114800" cy="184150"/>
          </a:xfrm>
          <a:prstGeom prst="rect">
            <a:avLst/>
          </a:prstGeom>
          <a:noFill/>
        </p:spPr>
        <p:txBody>
          <a:bodyPr lIns="0" tIns="0" rIns="0" bIns="0">
            <a:spAutoFit/>
          </a:bodyPr>
          <a:lstStyle/>
          <a:p>
            <a:pPr algn="r" eaLnBrk="1" fontAlgn="auto" hangingPunct="1">
              <a:spcBef>
                <a:spcPts val="0"/>
              </a:spcBef>
              <a:spcAft>
                <a:spcPts val="0"/>
              </a:spcAft>
              <a:defRPr/>
            </a:pPr>
            <a:r>
              <a:rPr lang="nl-NL" sz="1200" b="1" cap="all">
                <a:solidFill>
                  <a:schemeClr val="tx2">
                    <a:lumMod val="60000"/>
                    <a:lumOff val="40000"/>
                  </a:schemeClr>
                </a:solidFill>
                <a:latin typeface="+mn-lt"/>
                <a:cs typeface="+mn-cs"/>
              </a:rPr>
              <a:t>25% tekst + 75% afbeelding</a:t>
            </a:r>
          </a:p>
        </p:txBody>
      </p:sp>
      <p:grpSp>
        <p:nvGrpSpPr>
          <p:cNvPr id="7" name="Groep 28">
            <a:extLst>
              <a:ext uri="{FF2B5EF4-FFF2-40B4-BE49-F238E27FC236}">
                <a16:creationId xmlns:a16="http://schemas.microsoft.com/office/drawing/2014/main" id="{A2723530-B4A1-4352-B5B5-CC4983B1EB0A}"/>
              </a:ext>
            </a:extLst>
          </p:cNvPr>
          <p:cNvGrpSpPr>
            <a:grpSpLocks/>
          </p:cNvGrpSpPr>
          <p:nvPr userDrawn="1"/>
        </p:nvGrpSpPr>
        <p:grpSpPr bwMode="auto">
          <a:xfrm>
            <a:off x="-3897313" y="0"/>
            <a:ext cx="3582988" cy="4337050"/>
            <a:chOff x="-3915426" y="-50788"/>
            <a:chExt cx="3583594" cy="4336306"/>
          </a:xfrm>
        </p:grpSpPr>
        <p:sp>
          <p:nvSpPr>
            <p:cNvPr id="8" name="Rechthoek 7">
              <a:extLst>
                <a:ext uri="{FF2B5EF4-FFF2-40B4-BE49-F238E27FC236}">
                  <a16:creationId xmlns:a16="http://schemas.microsoft.com/office/drawing/2014/main" id="{32C574AE-C97B-47D2-ABD5-C23FDB9E33EC}"/>
                </a:ext>
              </a:extLst>
            </p:cNvPr>
            <p:cNvSpPr>
              <a:spLocks noChangeArrowheads="1"/>
            </p:cNvSpPr>
            <p:nvPr userDrawn="1"/>
          </p:nvSpPr>
          <p:spPr bwMode="auto">
            <a:xfrm>
              <a:off x="-3910662" y="-50788"/>
              <a:ext cx="2572185" cy="28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lnSpc>
                  <a:spcPct val="80000"/>
                </a:lnSpc>
                <a:defRPr/>
              </a:pPr>
              <a:r>
                <a:rPr lang="nl-NL" altLang="nl-NL" sz="1600" b="1">
                  <a:solidFill>
                    <a:schemeClr val="accent1"/>
                  </a:solidFill>
                  <a:ea typeface="Segoe UI Light" pitchFamily="34" charset="0"/>
                  <a:cs typeface="Segoe UI Light" pitchFamily="34" charset="0"/>
                </a:rPr>
                <a:t>TEKST NIVEAUS</a:t>
              </a:r>
            </a:p>
          </p:txBody>
        </p:sp>
        <p:sp>
          <p:nvSpPr>
            <p:cNvPr id="9" name="Textfield placeholder">
              <a:extLst>
                <a:ext uri="{FF2B5EF4-FFF2-40B4-BE49-F238E27FC236}">
                  <a16:creationId xmlns:a16="http://schemas.microsoft.com/office/drawing/2014/main" id="{6A59A217-F152-4CEF-AB59-E0673C30C035}"/>
                </a:ext>
              </a:extLst>
            </p:cNvPr>
            <p:cNvSpPr txBox="1">
              <a:spLocks/>
            </p:cNvSpPr>
            <p:nvPr userDrawn="1"/>
          </p:nvSpPr>
          <p:spPr>
            <a:xfrm>
              <a:off x="-3464500" y="3009387"/>
              <a:ext cx="2180007" cy="261893"/>
            </a:xfrm>
            <a:prstGeom prst="rect">
              <a:avLst/>
            </a:prstGeom>
          </p:spPr>
          <p:txBody>
            <a:bodyPr lIns="0" tIns="0" rIns="0" bIns="0" anchor="ct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fontAlgn="auto">
                <a:defRPr/>
              </a:pPr>
              <a:r>
                <a:rPr lang="nl-NL" i="1">
                  <a:cs typeface="Segoe UI Light" panose="020B0502040204020203" pitchFamily="34" charset="0"/>
                </a:rPr>
                <a:t>Italic tekst (18pt)</a:t>
              </a:r>
            </a:p>
          </p:txBody>
        </p:sp>
        <p:sp>
          <p:nvSpPr>
            <p:cNvPr id="10" name="Ovaal 9">
              <a:extLst>
                <a:ext uri="{FF2B5EF4-FFF2-40B4-BE49-F238E27FC236}">
                  <a16:creationId xmlns:a16="http://schemas.microsoft.com/office/drawing/2014/main" id="{213427F6-8EDF-4011-8E67-3B9274C68D98}"/>
                </a:ext>
              </a:extLst>
            </p:cNvPr>
            <p:cNvSpPr/>
            <p:nvPr userDrawn="1"/>
          </p:nvSpPr>
          <p:spPr>
            <a:xfrm>
              <a:off x="-3915426" y="1474538"/>
              <a:ext cx="260394" cy="260305"/>
            </a:xfrm>
            <a:prstGeom prst="ellipse">
              <a:avLst/>
            </a:prstGeom>
            <a:solidFill>
              <a:schemeClr val="accent1"/>
            </a:solidFill>
            <a:ln w="25400" cap="flat" cmpd="sng" algn="ctr">
              <a:noFill/>
              <a:prstDash val="solid"/>
            </a:ln>
            <a:effectLst/>
          </p:spPr>
          <p:txBody>
            <a:bodyPr anchor="ctr"/>
            <a:lstStyle/>
            <a:p>
              <a:pPr algn="ctr" eaLnBrk="1" fontAlgn="auto" hangingPunct="1">
                <a:spcBef>
                  <a:spcPts val="0"/>
                </a:spcBef>
                <a:spcAft>
                  <a:spcPts val="0"/>
                </a:spcAft>
                <a:defRPr/>
              </a:pPr>
              <a:r>
                <a:rPr lang="nl-NL" sz="1050" kern="0">
                  <a:solidFill>
                    <a:schemeClr val="bg1"/>
                  </a:solidFill>
                  <a:latin typeface="Segoe UI Light" panose="020B0502040204020203" pitchFamily="34" charset="0"/>
                  <a:cs typeface="Segoe UI Light" panose="020B0502040204020203" pitchFamily="34" charset="0"/>
                </a:rPr>
                <a:t>1</a:t>
              </a:r>
            </a:p>
          </p:txBody>
        </p:sp>
        <p:sp>
          <p:nvSpPr>
            <p:cNvPr id="11" name="Ovaal 10">
              <a:extLst>
                <a:ext uri="{FF2B5EF4-FFF2-40B4-BE49-F238E27FC236}">
                  <a16:creationId xmlns:a16="http://schemas.microsoft.com/office/drawing/2014/main" id="{740F0223-B9A6-418C-A194-D5F64796E8EF}"/>
                </a:ext>
              </a:extLst>
            </p:cNvPr>
            <p:cNvSpPr/>
            <p:nvPr userDrawn="1"/>
          </p:nvSpPr>
          <p:spPr>
            <a:xfrm>
              <a:off x="-3915426" y="1861822"/>
              <a:ext cx="260394" cy="258718"/>
            </a:xfrm>
            <a:prstGeom prst="ellipse">
              <a:avLst/>
            </a:prstGeom>
            <a:solidFill>
              <a:schemeClr val="accent1"/>
            </a:solidFill>
            <a:ln w="25400" cap="flat" cmpd="sng" algn="ctr">
              <a:noFill/>
              <a:prstDash val="solid"/>
            </a:ln>
            <a:effectLst/>
          </p:spPr>
          <p:txBody>
            <a:bodyPr anchor="ctr"/>
            <a:lstStyle/>
            <a:p>
              <a:pPr algn="ctr" eaLnBrk="1" fontAlgn="auto" hangingPunct="1">
                <a:spcBef>
                  <a:spcPts val="0"/>
                </a:spcBef>
                <a:spcAft>
                  <a:spcPts val="0"/>
                </a:spcAft>
                <a:defRPr/>
              </a:pPr>
              <a:r>
                <a:rPr lang="nl-NL" sz="1050" kern="0">
                  <a:solidFill>
                    <a:schemeClr val="bg1"/>
                  </a:solidFill>
                  <a:latin typeface="Segoe UI Light" panose="020B0502040204020203" pitchFamily="34" charset="0"/>
                  <a:cs typeface="Segoe UI Light" panose="020B0502040204020203" pitchFamily="34" charset="0"/>
                </a:rPr>
                <a:t>2</a:t>
              </a:r>
            </a:p>
          </p:txBody>
        </p:sp>
        <p:sp>
          <p:nvSpPr>
            <p:cNvPr id="12" name="Ovaal 11">
              <a:extLst>
                <a:ext uri="{FF2B5EF4-FFF2-40B4-BE49-F238E27FC236}">
                  <a16:creationId xmlns:a16="http://schemas.microsoft.com/office/drawing/2014/main" id="{9A3D0523-1013-466A-934D-C3BDB4436887}"/>
                </a:ext>
              </a:extLst>
            </p:cNvPr>
            <p:cNvSpPr/>
            <p:nvPr userDrawn="1"/>
          </p:nvSpPr>
          <p:spPr>
            <a:xfrm>
              <a:off x="-3915426" y="2244343"/>
              <a:ext cx="260394" cy="258719"/>
            </a:xfrm>
            <a:prstGeom prst="ellipse">
              <a:avLst/>
            </a:prstGeom>
            <a:solidFill>
              <a:schemeClr val="accent1"/>
            </a:solidFill>
            <a:ln w="25400" cap="flat" cmpd="sng" algn="ctr">
              <a:noFill/>
              <a:prstDash val="solid"/>
            </a:ln>
            <a:effectLst/>
          </p:spPr>
          <p:txBody>
            <a:bodyPr anchor="ctr"/>
            <a:lstStyle/>
            <a:p>
              <a:pPr algn="ctr" eaLnBrk="1" fontAlgn="auto" hangingPunct="1">
                <a:spcBef>
                  <a:spcPts val="0"/>
                </a:spcBef>
                <a:spcAft>
                  <a:spcPts val="0"/>
                </a:spcAft>
                <a:defRPr/>
              </a:pPr>
              <a:r>
                <a:rPr lang="nl-NL" sz="1050" kern="0">
                  <a:solidFill>
                    <a:schemeClr val="bg1"/>
                  </a:solidFill>
                  <a:latin typeface="Segoe UI Light" panose="020B0502040204020203" pitchFamily="34" charset="0"/>
                  <a:cs typeface="Segoe UI Light" panose="020B0502040204020203" pitchFamily="34" charset="0"/>
                </a:rPr>
                <a:t>3</a:t>
              </a:r>
            </a:p>
          </p:txBody>
        </p:sp>
        <p:sp>
          <p:nvSpPr>
            <p:cNvPr id="13" name="Ovaal 12">
              <a:extLst>
                <a:ext uri="{FF2B5EF4-FFF2-40B4-BE49-F238E27FC236}">
                  <a16:creationId xmlns:a16="http://schemas.microsoft.com/office/drawing/2014/main" id="{3EFCE8B6-C484-4638-877A-CCA621C881CE}"/>
                </a:ext>
              </a:extLst>
            </p:cNvPr>
            <p:cNvSpPr/>
            <p:nvPr userDrawn="1"/>
          </p:nvSpPr>
          <p:spPr>
            <a:xfrm>
              <a:off x="-3915426" y="2612580"/>
              <a:ext cx="260394" cy="258719"/>
            </a:xfrm>
            <a:prstGeom prst="ellipse">
              <a:avLst/>
            </a:prstGeom>
            <a:solidFill>
              <a:schemeClr val="accent1"/>
            </a:solidFill>
            <a:ln w="25400" cap="flat" cmpd="sng" algn="ctr">
              <a:noFill/>
              <a:prstDash val="solid"/>
            </a:ln>
            <a:effectLst/>
          </p:spPr>
          <p:txBody>
            <a:bodyPr anchor="ctr"/>
            <a:lstStyle/>
            <a:p>
              <a:pPr algn="ctr" eaLnBrk="1" fontAlgn="auto" hangingPunct="1">
                <a:spcBef>
                  <a:spcPts val="0"/>
                </a:spcBef>
                <a:spcAft>
                  <a:spcPts val="0"/>
                </a:spcAft>
                <a:defRPr/>
              </a:pPr>
              <a:r>
                <a:rPr lang="nl-NL" sz="1050" kern="0">
                  <a:solidFill>
                    <a:schemeClr val="bg1"/>
                  </a:solidFill>
                  <a:latin typeface="Segoe UI Light" panose="020B0502040204020203" pitchFamily="34" charset="0"/>
                  <a:cs typeface="Segoe UI Light" panose="020B0502040204020203" pitchFamily="34" charset="0"/>
                </a:rPr>
                <a:t>4</a:t>
              </a:r>
            </a:p>
          </p:txBody>
        </p:sp>
        <p:sp>
          <p:nvSpPr>
            <p:cNvPr id="14" name="Textfield placeholder">
              <a:extLst>
                <a:ext uri="{FF2B5EF4-FFF2-40B4-BE49-F238E27FC236}">
                  <a16:creationId xmlns:a16="http://schemas.microsoft.com/office/drawing/2014/main" id="{B0C6C0B5-96B1-423E-AD6C-550F3532632A}"/>
                </a:ext>
              </a:extLst>
            </p:cNvPr>
            <p:cNvSpPr txBox="1">
              <a:spLocks/>
            </p:cNvSpPr>
            <p:nvPr userDrawn="1"/>
          </p:nvSpPr>
          <p:spPr>
            <a:xfrm>
              <a:off x="-3448622" y="1472951"/>
              <a:ext cx="2164129" cy="261893"/>
            </a:xfrm>
            <a:prstGeom prst="rect">
              <a:avLst/>
            </a:prstGeom>
          </p:spPr>
          <p:txBody>
            <a:bodyPr lIns="0" tIns="0" rIns="0" bIns="0" anchor="ct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1" indent="0" fontAlgn="auto">
                <a:buClrTx/>
                <a:buSzPct val="100000"/>
                <a:buFont typeface="Wingdings" panose="05000000000000000000" pitchFamily="2" charset="2"/>
                <a:buNone/>
                <a:defRPr/>
              </a:pPr>
              <a:r>
                <a:rPr lang="nl-NL">
                  <a:cs typeface="Segoe UI Light" panose="020B0502040204020203" pitchFamily="34" charset="0"/>
                </a:rPr>
                <a:t>Platte tekst (18pt)</a:t>
              </a:r>
            </a:p>
          </p:txBody>
        </p:sp>
        <p:sp>
          <p:nvSpPr>
            <p:cNvPr id="15" name="Textfield placeholder">
              <a:extLst>
                <a:ext uri="{FF2B5EF4-FFF2-40B4-BE49-F238E27FC236}">
                  <a16:creationId xmlns:a16="http://schemas.microsoft.com/office/drawing/2014/main" id="{69C73003-FFEA-4331-80D4-B5221DCF4C33}"/>
                </a:ext>
              </a:extLst>
            </p:cNvPr>
            <p:cNvSpPr txBox="1">
              <a:spLocks/>
            </p:cNvSpPr>
            <p:nvPr userDrawn="1"/>
          </p:nvSpPr>
          <p:spPr>
            <a:xfrm>
              <a:off x="-3448622" y="1861822"/>
              <a:ext cx="2164129" cy="258718"/>
            </a:xfrm>
            <a:prstGeom prst="rect">
              <a:avLst/>
            </a:prstGeom>
          </p:spPr>
          <p:txBody>
            <a:bodyPr lIns="0" tIns="0" rIns="0" bIns="0" anchor="ct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5750" lvl="2" indent="-285750" defTabSz="914400" fontAlgn="auto">
                <a:lnSpc>
                  <a:spcPts val="1800"/>
                </a:lnSpc>
                <a:spcBef>
                  <a:spcPts val="600"/>
                </a:spcBef>
                <a:spcAft>
                  <a:spcPts val="600"/>
                </a:spcAft>
                <a:buClr>
                  <a:schemeClr val="accent2"/>
                </a:buClr>
                <a:buFont typeface="Wingdings" panose="05000000000000000000" pitchFamily="2" charset="2"/>
                <a:buChar char="§"/>
                <a:tabLst>
                  <a:tab pos="4394200" algn="l"/>
                </a:tabLst>
                <a:defRPr/>
              </a:pPr>
              <a:r>
                <a:rPr lang="nl-NL" sz="1600">
                  <a:cs typeface="Segoe UI Light" panose="020B0502040204020203" pitchFamily="34" charset="0"/>
                </a:rPr>
                <a:t>Bullet (18pt)</a:t>
              </a:r>
            </a:p>
          </p:txBody>
        </p:sp>
        <p:cxnSp>
          <p:nvCxnSpPr>
            <p:cNvPr id="16" name="Rechte verbindingslijn 41">
              <a:extLst>
                <a:ext uri="{FF2B5EF4-FFF2-40B4-BE49-F238E27FC236}">
                  <a16:creationId xmlns:a16="http://schemas.microsoft.com/office/drawing/2014/main" id="{E3AAB2B1-3FEC-4BD7-AEDE-EE84A26F3E71}"/>
                </a:ext>
              </a:extLst>
            </p:cNvPr>
            <p:cNvCxnSpPr>
              <a:cxnSpLocks noChangeShapeType="1"/>
            </p:cNvCxnSpPr>
            <p:nvPr userDrawn="1"/>
          </p:nvCxnSpPr>
          <p:spPr bwMode="auto">
            <a:xfrm>
              <a:off x="-3914486" y="188126"/>
              <a:ext cx="3577768"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7" name="Rechte verbindingslijn 42">
              <a:extLst>
                <a:ext uri="{FF2B5EF4-FFF2-40B4-BE49-F238E27FC236}">
                  <a16:creationId xmlns:a16="http://schemas.microsoft.com/office/drawing/2014/main" id="{B51A87B3-FC5A-4E7B-B89D-6430F4C370FE}"/>
                </a:ext>
              </a:extLst>
            </p:cNvPr>
            <p:cNvCxnSpPr>
              <a:cxnSpLocks noChangeShapeType="1"/>
            </p:cNvCxnSpPr>
            <p:nvPr userDrawn="1"/>
          </p:nvCxnSpPr>
          <p:spPr bwMode="auto">
            <a:xfrm>
              <a:off x="-3914486" y="1316969"/>
              <a:ext cx="3577150"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8" name="Rechte verbindingslijn 43">
              <a:extLst>
                <a:ext uri="{FF2B5EF4-FFF2-40B4-BE49-F238E27FC236}">
                  <a16:creationId xmlns:a16="http://schemas.microsoft.com/office/drawing/2014/main" id="{0428AFE8-DC76-4A2E-8A9D-A69025F8521C}"/>
                </a:ext>
              </a:extLst>
            </p:cNvPr>
            <p:cNvCxnSpPr>
              <a:cxnSpLocks noChangeShapeType="1"/>
            </p:cNvCxnSpPr>
            <p:nvPr userDrawn="1"/>
          </p:nvCxnSpPr>
          <p:spPr bwMode="auto">
            <a:xfrm>
              <a:off x="-3915426" y="3435255"/>
              <a:ext cx="3578090"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grpSp>
          <p:nvGrpSpPr>
            <p:cNvPr id="19" name="Groep 45">
              <a:extLst>
                <a:ext uri="{FF2B5EF4-FFF2-40B4-BE49-F238E27FC236}">
                  <a16:creationId xmlns:a16="http://schemas.microsoft.com/office/drawing/2014/main" id="{43AD1EC6-99E6-47CE-A687-0A140F78EA0C}"/>
                </a:ext>
              </a:extLst>
            </p:cNvPr>
            <p:cNvGrpSpPr>
              <a:grpSpLocks/>
            </p:cNvGrpSpPr>
            <p:nvPr userDrawn="1"/>
          </p:nvGrpSpPr>
          <p:grpSpPr bwMode="auto">
            <a:xfrm>
              <a:off x="-2960844" y="304091"/>
              <a:ext cx="409108" cy="427699"/>
              <a:chOff x="-1085063" y="758027"/>
              <a:chExt cx="633799" cy="622540"/>
            </a:xfrm>
          </p:grpSpPr>
          <p:sp>
            <p:nvSpPr>
              <p:cNvPr id="72" name="Afgeronde rechthoek 220">
                <a:extLst>
                  <a:ext uri="{FF2B5EF4-FFF2-40B4-BE49-F238E27FC236}">
                    <a16:creationId xmlns:a16="http://schemas.microsoft.com/office/drawing/2014/main" id="{C476FC22-DAC2-470E-921B-D407C82FC889}"/>
                  </a:ext>
                </a:extLst>
              </p:cNvPr>
              <p:cNvSpPr>
                <a:spLocks noChangeArrowheads="1"/>
              </p:cNvSpPr>
              <p:nvPr userDrawn="1"/>
            </p:nvSpPr>
            <p:spPr bwMode="auto">
              <a:xfrm>
                <a:off x="-1085579" y="758988"/>
                <a:ext cx="634630" cy="621472"/>
              </a:xfrm>
              <a:prstGeom prst="roundRect">
                <a:avLst>
                  <a:gd name="adj" fmla="val 10944"/>
                </a:avLst>
              </a:prstGeom>
              <a:solidFill>
                <a:srgbClr val="FFFFFF"/>
              </a:solidFill>
              <a:ln w="12700" algn="ctr">
                <a:solidFill>
                  <a:schemeClr val="tx2"/>
                </a:solidFill>
                <a:round/>
                <a:headEnd/>
                <a:tailEnd/>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endParaRPr lang="nl-NL" altLang="nl-NL">
                  <a:solidFill>
                    <a:schemeClr val="accent1"/>
                  </a:solidFill>
                  <a:latin typeface="Segoe UI Light" pitchFamily="34" charset="0"/>
                  <a:ea typeface="Segoe UI Light" pitchFamily="34" charset="0"/>
                  <a:cs typeface="Segoe UI Light" pitchFamily="34" charset="0"/>
                </a:endParaRPr>
              </a:p>
            </p:txBody>
          </p:sp>
          <p:grpSp>
            <p:nvGrpSpPr>
              <p:cNvPr id="73" name="Groep 72">
                <a:extLst>
                  <a:ext uri="{FF2B5EF4-FFF2-40B4-BE49-F238E27FC236}">
                    <a16:creationId xmlns:a16="http://schemas.microsoft.com/office/drawing/2014/main" id="{2B987D8E-BE8F-44DC-92F3-E898909C2FA5}"/>
                  </a:ext>
                </a:extLst>
              </p:cNvPr>
              <p:cNvGrpSpPr/>
              <p:nvPr userDrawn="1"/>
            </p:nvGrpSpPr>
            <p:grpSpPr>
              <a:xfrm>
                <a:off x="-977746" y="864082"/>
                <a:ext cx="419166" cy="410430"/>
                <a:chOff x="6366933" y="309013"/>
                <a:chExt cx="1901295" cy="1861668"/>
              </a:xfrm>
              <a:solidFill>
                <a:srgbClr val="000000"/>
              </a:solidFill>
            </p:grpSpPr>
            <p:sp>
              <p:nvSpPr>
                <p:cNvPr id="74" name="Rechthoek 73">
                  <a:extLst>
                    <a:ext uri="{FF2B5EF4-FFF2-40B4-BE49-F238E27FC236}">
                      <a16:creationId xmlns:a16="http://schemas.microsoft.com/office/drawing/2014/main" id="{0DC0C3B1-8A66-4F26-8A96-5934B3CAB631}"/>
                    </a:ext>
                  </a:extLst>
                </p:cNvPr>
                <p:cNvSpPr/>
                <p:nvPr/>
              </p:nvSpPr>
              <p:spPr>
                <a:xfrm>
                  <a:off x="6608189" y="535149"/>
                  <a:ext cx="457575"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5CB2E92E-7858-432C-8C29-353521622BAF}"/>
                    </a:ext>
                  </a:extLst>
                </p:cNvPr>
                <p:cNvSpPr/>
                <p:nvPr/>
              </p:nvSpPr>
              <p:spPr>
                <a:xfrm>
                  <a:off x="6608189" y="1512611"/>
                  <a:ext cx="457575"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AC10138F-4702-4390-85FC-E15831183DF4}"/>
                    </a:ext>
                  </a:extLst>
                </p:cNvPr>
                <p:cNvSpPr/>
                <p:nvPr/>
              </p:nvSpPr>
              <p:spPr>
                <a:xfrm>
                  <a:off x="6608189" y="1780625"/>
                  <a:ext cx="457575"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7EEC8CFE-B80E-4E6F-A328-F2A87B06E901}"/>
                    </a:ext>
                  </a:extLst>
                </p:cNvPr>
                <p:cNvSpPr/>
                <p:nvPr/>
              </p:nvSpPr>
              <p:spPr>
                <a:xfrm>
                  <a:off x="7252238" y="535149"/>
                  <a:ext cx="1015990"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78" name="Rechthoek 77">
                  <a:extLst>
                    <a:ext uri="{FF2B5EF4-FFF2-40B4-BE49-F238E27FC236}">
                      <a16:creationId xmlns:a16="http://schemas.microsoft.com/office/drawing/2014/main" id="{417D8D71-0C0B-438E-9F56-A5D116B750F9}"/>
                    </a:ext>
                  </a:extLst>
                </p:cNvPr>
                <p:cNvSpPr/>
                <p:nvPr/>
              </p:nvSpPr>
              <p:spPr>
                <a:xfrm>
                  <a:off x="7252238" y="1512611"/>
                  <a:ext cx="1015990"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79" name="Rechthoek 78">
                  <a:extLst>
                    <a:ext uri="{FF2B5EF4-FFF2-40B4-BE49-F238E27FC236}">
                      <a16:creationId xmlns:a16="http://schemas.microsoft.com/office/drawing/2014/main" id="{5D2EE796-4ECF-444A-B88C-4703D531D871}"/>
                    </a:ext>
                  </a:extLst>
                </p:cNvPr>
                <p:cNvSpPr/>
                <p:nvPr/>
              </p:nvSpPr>
              <p:spPr>
                <a:xfrm>
                  <a:off x="7252238" y="1780625"/>
                  <a:ext cx="177790"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80" name="Rechthoek 79">
                  <a:extLst>
                    <a:ext uri="{FF2B5EF4-FFF2-40B4-BE49-F238E27FC236}">
                      <a16:creationId xmlns:a16="http://schemas.microsoft.com/office/drawing/2014/main" id="{E6A26DC3-4A0D-4D33-BCA9-9E0F54A045B7}"/>
                    </a:ext>
                  </a:extLst>
                </p:cNvPr>
                <p:cNvSpPr/>
                <p:nvPr/>
              </p:nvSpPr>
              <p:spPr>
                <a:xfrm>
                  <a:off x="7252238" y="854236"/>
                  <a:ext cx="1015990"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81" name="Rechthoek 80">
                  <a:extLst>
                    <a:ext uri="{FF2B5EF4-FFF2-40B4-BE49-F238E27FC236}">
                      <a16:creationId xmlns:a16="http://schemas.microsoft.com/office/drawing/2014/main" id="{52B422CB-DD1E-4E5C-A805-AA9CC64BF22F}"/>
                    </a:ext>
                  </a:extLst>
                </p:cNvPr>
                <p:cNvSpPr/>
                <p:nvPr/>
              </p:nvSpPr>
              <p:spPr>
                <a:xfrm>
                  <a:off x="7252238" y="1191263"/>
                  <a:ext cx="606415" cy="1990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82" name="Rechthoek 81">
                  <a:extLst>
                    <a:ext uri="{FF2B5EF4-FFF2-40B4-BE49-F238E27FC236}">
                      <a16:creationId xmlns:a16="http://schemas.microsoft.com/office/drawing/2014/main" id="{CB89B4CB-104A-4270-860E-B86003C5B317}"/>
                    </a:ext>
                  </a:extLst>
                </p:cNvPr>
                <p:cNvSpPr/>
                <p:nvPr/>
              </p:nvSpPr>
              <p:spPr>
                <a:xfrm>
                  <a:off x="7252238" y="309013"/>
                  <a:ext cx="88895"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83" name="Rechthoek 82">
                  <a:extLst>
                    <a:ext uri="{FF2B5EF4-FFF2-40B4-BE49-F238E27FC236}">
                      <a16:creationId xmlns:a16="http://schemas.microsoft.com/office/drawing/2014/main" id="{86CC6FA8-2863-434B-924B-5DFB16B09F57}"/>
                    </a:ext>
                  </a:extLst>
                </p:cNvPr>
                <p:cNvSpPr/>
                <p:nvPr/>
              </p:nvSpPr>
              <p:spPr>
                <a:xfrm>
                  <a:off x="7252238" y="2021132"/>
                  <a:ext cx="88895"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84" name="Vrije vorm 232">
                  <a:extLst>
                    <a:ext uri="{FF2B5EF4-FFF2-40B4-BE49-F238E27FC236}">
                      <a16:creationId xmlns:a16="http://schemas.microsoft.com/office/drawing/2014/main" id="{7CD7772C-6E4B-4C44-8F5D-FA43436C4B9A}"/>
                    </a:ext>
                  </a:extLst>
                </p:cNvPr>
                <p:cNvSpPr/>
                <p:nvPr/>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grpSp>
        </p:grpSp>
        <p:grpSp>
          <p:nvGrpSpPr>
            <p:cNvPr id="20" name="Groep 46">
              <a:extLst>
                <a:ext uri="{FF2B5EF4-FFF2-40B4-BE49-F238E27FC236}">
                  <a16:creationId xmlns:a16="http://schemas.microsoft.com/office/drawing/2014/main" id="{45350056-FAF5-40B3-B575-2940084E3785}"/>
                </a:ext>
              </a:extLst>
            </p:cNvPr>
            <p:cNvGrpSpPr>
              <a:grpSpLocks/>
            </p:cNvGrpSpPr>
            <p:nvPr/>
          </p:nvGrpSpPr>
          <p:grpSpPr bwMode="auto">
            <a:xfrm>
              <a:off x="-3873700" y="695185"/>
              <a:ext cx="532929" cy="509563"/>
              <a:chOff x="-2880382" y="802341"/>
              <a:chExt cx="532929" cy="509563"/>
            </a:xfrm>
          </p:grpSpPr>
          <p:sp>
            <p:nvSpPr>
              <p:cNvPr id="50" name="Rechthoek 49">
                <a:extLst>
                  <a:ext uri="{FF2B5EF4-FFF2-40B4-BE49-F238E27FC236}">
                    <a16:creationId xmlns:a16="http://schemas.microsoft.com/office/drawing/2014/main" id="{57A7BEEE-66FF-45B4-A4DB-976A05864767}"/>
                  </a:ext>
                </a:extLst>
              </p:cNvPr>
              <p:cNvSpPr/>
              <p:nvPr/>
            </p:nvSpPr>
            <p:spPr>
              <a:xfrm>
                <a:off x="-2880826" y="802365"/>
                <a:ext cx="533490" cy="509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pic>
            <p:nvPicPr>
              <p:cNvPr id="51" name="Picture 2">
                <a:extLst>
                  <a:ext uri="{FF2B5EF4-FFF2-40B4-BE49-F238E27FC236}">
                    <a16:creationId xmlns:a16="http://schemas.microsoft.com/office/drawing/2014/main" id="{AAD02B52-BD85-4C09-BE21-D45D1D5FF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3">
                <a:extLst>
                  <a:ext uri="{FF2B5EF4-FFF2-40B4-BE49-F238E27FC236}">
                    <a16:creationId xmlns:a16="http://schemas.microsoft.com/office/drawing/2014/main" id="{3AC0AC29-89BB-4A71-B93A-C622E5C10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3" name="Groep 80">
                <a:extLst>
                  <a:ext uri="{FF2B5EF4-FFF2-40B4-BE49-F238E27FC236}">
                    <a16:creationId xmlns:a16="http://schemas.microsoft.com/office/drawing/2014/main" id="{A5CA682C-768D-4E8C-BE3F-5048DCCFF97F}"/>
                  </a:ext>
                </a:extLst>
              </p:cNvPr>
              <p:cNvGrpSpPr>
                <a:grpSpLocks/>
              </p:cNvGrpSpPr>
              <p:nvPr/>
            </p:nvGrpSpPr>
            <p:grpSpPr bwMode="auto">
              <a:xfrm>
                <a:off x="-2802433" y="1123442"/>
                <a:ext cx="132915" cy="104889"/>
                <a:chOff x="-2796392" y="1123442"/>
                <a:chExt cx="120832" cy="104889"/>
              </a:xfrm>
            </p:grpSpPr>
            <p:sp>
              <p:nvSpPr>
                <p:cNvPr id="67" name="Rechthoek 94">
                  <a:extLst>
                    <a:ext uri="{FF2B5EF4-FFF2-40B4-BE49-F238E27FC236}">
                      <a16:creationId xmlns:a16="http://schemas.microsoft.com/office/drawing/2014/main" id="{176FBF68-29CA-4FCA-A23E-C071A5D91207}"/>
                    </a:ext>
                  </a:extLst>
                </p:cNvPr>
                <p:cNvSpPr>
                  <a:spLocks noChangeArrowheads="1"/>
                </p:cNvSpPr>
                <p:nvPr/>
              </p:nvSpPr>
              <p:spPr bwMode="auto">
                <a:xfrm>
                  <a:off x="-2796930" y="1122985"/>
                  <a:ext cx="121248" cy="11111"/>
                </a:xfrm>
                <a:prstGeom prst="rect">
                  <a:avLst/>
                </a:prstGeom>
                <a:solidFill>
                  <a:srgbClr val="0000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endParaRPr lang="nl-NL" altLang="nl-NL">
                    <a:solidFill>
                      <a:schemeClr val="accent1"/>
                    </a:solidFill>
                    <a:latin typeface="Segoe UI Light" pitchFamily="34" charset="0"/>
                    <a:ea typeface="Segoe UI Light" pitchFamily="34" charset="0"/>
                    <a:cs typeface="Segoe UI Light" pitchFamily="34" charset="0"/>
                  </a:endParaRPr>
                </a:p>
              </p:txBody>
            </p:sp>
            <p:sp>
              <p:nvSpPr>
                <p:cNvPr id="68" name="Rechthoek 95">
                  <a:extLst>
                    <a:ext uri="{FF2B5EF4-FFF2-40B4-BE49-F238E27FC236}">
                      <a16:creationId xmlns:a16="http://schemas.microsoft.com/office/drawing/2014/main" id="{D7B77999-5D08-46D1-BD5F-6429361DE1F3}"/>
                    </a:ext>
                  </a:extLst>
                </p:cNvPr>
                <p:cNvSpPr>
                  <a:spLocks noChangeArrowheads="1"/>
                </p:cNvSpPr>
                <p:nvPr/>
              </p:nvSpPr>
              <p:spPr bwMode="auto">
                <a:xfrm>
                  <a:off x="-2796930" y="1146794"/>
                  <a:ext cx="121248" cy="11110"/>
                </a:xfrm>
                <a:prstGeom prst="rect">
                  <a:avLst/>
                </a:prstGeom>
                <a:solidFill>
                  <a:srgbClr val="0000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endParaRPr lang="nl-NL" altLang="nl-NL">
                    <a:solidFill>
                      <a:schemeClr val="accent1"/>
                    </a:solidFill>
                    <a:latin typeface="Segoe UI Light" pitchFamily="34" charset="0"/>
                    <a:ea typeface="Segoe UI Light" pitchFamily="34" charset="0"/>
                    <a:cs typeface="Segoe UI Light" pitchFamily="34" charset="0"/>
                  </a:endParaRPr>
                </a:p>
              </p:txBody>
            </p:sp>
            <p:sp>
              <p:nvSpPr>
                <p:cNvPr id="69" name="Rechthoek 96">
                  <a:extLst>
                    <a:ext uri="{FF2B5EF4-FFF2-40B4-BE49-F238E27FC236}">
                      <a16:creationId xmlns:a16="http://schemas.microsoft.com/office/drawing/2014/main" id="{B86BC218-EDEC-4207-A5E4-F75169D7AE52}"/>
                    </a:ext>
                  </a:extLst>
                </p:cNvPr>
                <p:cNvSpPr>
                  <a:spLocks noChangeArrowheads="1"/>
                </p:cNvSpPr>
                <p:nvPr/>
              </p:nvSpPr>
              <p:spPr bwMode="auto">
                <a:xfrm>
                  <a:off x="-2796930" y="1192823"/>
                  <a:ext cx="121248" cy="11111"/>
                </a:xfrm>
                <a:prstGeom prst="rect">
                  <a:avLst/>
                </a:prstGeom>
                <a:solidFill>
                  <a:srgbClr val="0000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endParaRPr lang="nl-NL" altLang="nl-NL">
                    <a:solidFill>
                      <a:schemeClr val="accent1"/>
                    </a:solidFill>
                    <a:latin typeface="Segoe UI Light" pitchFamily="34" charset="0"/>
                    <a:ea typeface="Segoe UI Light" pitchFamily="34" charset="0"/>
                    <a:cs typeface="Segoe UI Light" pitchFamily="34" charset="0"/>
                  </a:endParaRPr>
                </a:p>
              </p:txBody>
            </p:sp>
            <p:sp>
              <p:nvSpPr>
                <p:cNvPr id="70" name="Rechthoek 97">
                  <a:extLst>
                    <a:ext uri="{FF2B5EF4-FFF2-40B4-BE49-F238E27FC236}">
                      <a16:creationId xmlns:a16="http://schemas.microsoft.com/office/drawing/2014/main" id="{FE0CAF9F-E2E5-4FE0-B9BE-E529AA314CF4}"/>
                    </a:ext>
                  </a:extLst>
                </p:cNvPr>
                <p:cNvSpPr>
                  <a:spLocks noChangeArrowheads="1"/>
                </p:cNvSpPr>
                <p:nvPr/>
              </p:nvSpPr>
              <p:spPr bwMode="auto">
                <a:xfrm>
                  <a:off x="-2796930" y="1216632"/>
                  <a:ext cx="121248" cy="11110"/>
                </a:xfrm>
                <a:prstGeom prst="rect">
                  <a:avLst/>
                </a:prstGeom>
                <a:solidFill>
                  <a:srgbClr val="0000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endParaRPr lang="nl-NL" altLang="nl-NL">
                    <a:solidFill>
                      <a:schemeClr val="accent1"/>
                    </a:solidFill>
                    <a:latin typeface="Segoe UI Light" pitchFamily="34" charset="0"/>
                    <a:ea typeface="Segoe UI Light" pitchFamily="34" charset="0"/>
                    <a:cs typeface="Segoe UI Light" pitchFamily="34" charset="0"/>
                  </a:endParaRPr>
                </a:p>
              </p:txBody>
            </p:sp>
            <p:sp>
              <p:nvSpPr>
                <p:cNvPr id="71" name="Rechthoek 98">
                  <a:extLst>
                    <a:ext uri="{FF2B5EF4-FFF2-40B4-BE49-F238E27FC236}">
                      <a16:creationId xmlns:a16="http://schemas.microsoft.com/office/drawing/2014/main" id="{EAC31C84-02E1-4652-B9D9-CF69D4E6CF2E}"/>
                    </a:ext>
                  </a:extLst>
                </p:cNvPr>
                <p:cNvSpPr>
                  <a:spLocks noChangeArrowheads="1"/>
                </p:cNvSpPr>
                <p:nvPr/>
              </p:nvSpPr>
              <p:spPr bwMode="auto">
                <a:xfrm>
                  <a:off x="-2796930" y="1169015"/>
                  <a:ext cx="121248" cy="12698"/>
                </a:xfrm>
                <a:prstGeom prst="rect">
                  <a:avLst/>
                </a:prstGeom>
                <a:solidFill>
                  <a:srgbClr val="0000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endParaRPr lang="nl-NL" altLang="nl-NL">
                    <a:solidFill>
                      <a:schemeClr val="accent1"/>
                    </a:solidFill>
                    <a:latin typeface="Segoe UI Light" pitchFamily="34" charset="0"/>
                    <a:ea typeface="Segoe UI Light" pitchFamily="34" charset="0"/>
                    <a:cs typeface="Segoe UI Light" pitchFamily="34" charset="0"/>
                  </a:endParaRPr>
                </a:p>
              </p:txBody>
            </p:sp>
          </p:grpSp>
          <p:grpSp>
            <p:nvGrpSpPr>
              <p:cNvPr id="54" name="Groep 81">
                <a:extLst>
                  <a:ext uri="{FF2B5EF4-FFF2-40B4-BE49-F238E27FC236}">
                    <a16:creationId xmlns:a16="http://schemas.microsoft.com/office/drawing/2014/main" id="{0B49BCFD-B06D-48B0-BB31-275018E67F3F}"/>
                  </a:ext>
                </a:extLst>
              </p:cNvPr>
              <p:cNvGrpSpPr>
                <a:grpSpLocks/>
              </p:cNvGrpSpPr>
              <p:nvPr/>
            </p:nvGrpSpPr>
            <p:grpSpPr bwMode="auto">
              <a:xfrm>
                <a:off x="-2575435" y="1123442"/>
                <a:ext cx="133931" cy="104889"/>
                <a:chOff x="-2556734" y="1123442"/>
                <a:chExt cx="147324" cy="104889"/>
              </a:xfrm>
            </p:grpSpPr>
            <p:grpSp>
              <p:nvGrpSpPr>
                <p:cNvPr id="55" name="Groep 82">
                  <a:extLst>
                    <a:ext uri="{FF2B5EF4-FFF2-40B4-BE49-F238E27FC236}">
                      <a16:creationId xmlns:a16="http://schemas.microsoft.com/office/drawing/2014/main" id="{8EB7528A-4939-4318-B649-5C0D2003D9A4}"/>
                    </a:ext>
                  </a:extLst>
                </p:cNvPr>
                <p:cNvGrpSpPr>
                  <a:grpSpLocks/>
                </p:cNvGrpSpPr>
                <p:nvPr/>
              </p:nvGrpSpPr>
              <p:grpSpPr bwMode="auto">
                <a:xfrm>
                  <a:off x="-2556734" y="1123442"/>
                  <a:ext cx="68206" cy="104889"/>
                  <a:chOff x="-2796392" y="1123442"/>
                  <a:chExt cx="120832" cy="104889"/>
                </a:xfrm>
              </p:grpSpPr>
              <p:sp>
                <p:nvSpPr>
                  <p:cNvPr id="62" name="Rechthoek 89">
                    <a:extLst>
                      <a:ext uri="{FF2B5EF4-FFF2-40B4-BE49-F238E27FC236}">
                        <a16:creationId xmlns:a16="http://schemas.microsoft.com/office/drawing/2014/main" id="{7601B07D-3BC6-4121-8909-6CCA768E2B7B}"/>
                      </a:ext>
                    </a:extLst>
                  </p:cNvPr>
                  <p:cNvSpPr>
                    <a:spLocks noChangeArrowheads="1"/>
                  </p:cNvSpPr>
                  <p:nvPr/>
                </p:nvSpPr>
                <p:spPr bwMode="auto">
                  <a:xfrm>
                    <a:off x="-2797444" y="1122985"/>
                    <a:ext cx="120672" cy="11111"/>
                  </a:xfrm>
                  <a:prstGeom prst="rect">
                    <a:avLst/>
                  </a:prstGeom>
                  <a:solidFill>
                    <a:srgbClr val="0000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endParaRPr lang="nl-NL" altLang="nl-NL">
                      <a:solidFill>
                        <a:schemeClr val="accent1"/>
                      </a:solidFill>
                      <a:latin typeface="Segoe UI Light" pitchFamily="34" charset="0"/>
                      <a:ea typeface="Segoe UI Light" pitchFamily="34" charset="0"/>
                      <a:cs typeface="Segoe UI Light" pitchFamily="34" charset="0"/>
                    </a:endParaRPr>
                  </a:p>
                </p:txBody>
              </p:sp>
              <p:sp>
                <p:nvSpPr>
                  <p:cNvPr id="63" name="Rechthoek 90">
                    <a:extLst>
                      <a:ext uri="{FF2B5EF4-FFF2-40B4-BE49-F238E27FC236}">
                        <a16:creationId xmlns:a16="http://schemas.microsoft.com/office/drawing/2014/main" id="{4CCFE763-E477-4EAD-9A5A-DCD6A4DE8561}"/>
                      </a:ext>
                    </a:extLst>
                  </p:cNvPr>
                  <p:cNvSpPr>
                    <a:spLocks noChangeArrowheads="1"/>
                  </p:cNvSpPr>
                  <p:nvPr/>
                </p:nvSpPr>
                <p:spPr bwMode="auto">
                  <a:xfrm>
                    <a:off x="-2797444" y="1146794"/>
                    <a:ext cx="120672" cy="11110"/>
                  </a:xfrm>
                  <a:prstGeom prst="rect">
                    <a:avLst/>
                  </a:prstGeom>
                  <a:solidFill>
                    <a:srgbClr val="0000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endParaRPr lang="nl-NL" altLang="nl-NL">
                      <a:solidFill>
                        <a:schemeClr val="accent1"/>
                      </a:solidFill>
                      <a:latin typeface="Segoe UI Light" pitchFamily="34" charset="0"/>
                      <a:ea typeface="Segoe UI Light" pitchFamily="34" charset="0"/>
                      <a:cs typeface="Segoe UI Light" pitchFamily="34" charset="0"/>
                    </a:endParaRPr>
                  </a:p>
                </p:txBody>
              </p:sp>
              <p:sp>
                <p:nvSpPr>
                  <p:cNvPr id="64" name="Rechthoek 91">
                    <a:extLst>
                      <a:ext uri="{FF2B5EF4-FFF2-40B4-BE49-F238E27FC236}">
                        <a16:creationId xmlns:a16="http://schemas.microsoft.com/office/drawing/2014/main" id="{DEB641A4-2167-4321-8256-89C9F6254802}"/>
                      </a:ext>
                    </a:extLst>
                  </p:cNvPr>
                  <p:cNvSpPr>
                    <a:spLocks noChangeArrowheads="1"/>
                  </p:cNvSpPr>
                  <p:nvPr/>
                </p:nvSpPr>
                <p:spPr bwMode="auto">
                  <a:xfrm>
                    <a:off x="-2797444" y="1192823"/>
                    <a:ext cx="120672" cy="11111"/>
                  </a:xfrm>
                  <a:prstGeom prst="rect">
                    <a:avLst/>
                  </a:prstGeom>
                  <a:solidFill>
                    <a:srgbClr val="0000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endParaRPr lang="nl-NL" altLang="nl-NL">
                      <a:solidFill>
                        <a:schemeClr val="accent1"/>
                      </a:solidFill>
                      <a:latin typeface="Segoe UI Light" pitchFamily="34" charset="0"/>
                      <a:ea typeface="Segoe UI Light" pitchFamily="34" charset="0"/>
                      <a:cs typeface="Segoe UI Light" pitchFamily="34" charset="0"/>
                    </a:endParaRPr>
                  </a:p>
                </p:txBody>
              </p:sp>
              <p:sp>
                <p:nvSpPr>
                  <p:cNvPr id="65" name="Rechthoek 92">
                    <a:extLst>
                      <a:ext uri="{FF2B5EF4-FFF2-40B4-BE49-F238E27FC236}">
                        <a16:creationId xmlns:a16="http://schemas.microsoft.com/office/drawing/2014/main" id="{8D0BD847-378F-4704-81B6-AA9AE9CEB544}"/>
                      </a:ext>
                    </a:extLst>
                  </p:cNvPr>
                  <p:cNvSpPr>
                    <a:spLocks noChangeArrowheads="1"/>
                  </p:cNvSpPr>
                  <p:nvPr/>
                </p:nvSpPr>
                <p:spPr bwMode="auto">
                  <a:xfrm>
                    <a:off x="-2797444" y="1216632"/>
                    <a:ext cx="120672" cy="11110"/>
                  </a:xfrm>
                  <a:prstGeom prst="rect">
                    <a:avLst/>
                  </a:prstGeom>
                  <a:solidFill>
                    <a:srgbClr val="0000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endParaRPr lang="nl-NL" altLang="nl-NL">
                      <a:solidFill>
                        <a:schemeClr val="accent1"/>
                      </a:solidFill>
                      <a:latin typeface="Segoe UI Light" pitchFamily="34" charset="0"/>
                      <a:ea typeface="Segoe UI Light" pitchFamily="34" charset="0"/>
                      <a:cs typeface="Segoe UI Light" pitchFamily="34" charset="0"/>
                    </a:endParaRPr>
                  </a:p>
                </p:txBody>
              </p:sp>
              <p:sp>
                <p:nvSpPr>
                  <p:cNvPr id="66" name="Rechthoek 93">
                    <a:extLst>
                      <a:ext uri="{FF2B5EF4-FFF2-40B4-BE49-F238E27FC236}">
                        <a16:creationId xmlns:a16="http://schemas.microsoft.com/office/drawing/2014/main" id="{F92936BA-2CD4-45F2-B19D-DC7A05345812}"/>
                      </a:ext>
                    </a:extLst>
                  </p:cNvPr>
                  <p:cNvSpPr>
                    <a:spLocks noChangeArrowheads="1"/>
                  </p:cNvSpPr>
                  <p:nvPr/>
                </p:nvSpPr>
                <p:spPr bwMode="auto">
                  <a:xfrm>
                    <a:off x="-2797444" y="1169015"/>
                    <a:ext cx="120672" cy="12698"/>
                  </a:xfrm>
                  <a:prstGeom prst="rect">
                    <a:avLst/>
                  </a:prstGeom>
                  <a:solidFill>
                    <a:srgbClr val="0000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endParaRPr lang="nl-NL" altLang="nl-NL">
                      <a:solidFill>
                        <a:schemeClr val="accent1"/>
                      </a:solidFill>
                      <a:latin typeface="Segoe UI Light" pitchFamily="34" charset="0"/>
                      <a:ea typeface="Segoe UI Light" pitchFamily="34" charset="0"/>
                      <a:cs typeface="Segoe UI Light" pitchFamily="34" charset="0"/>
                    </a:endParaRPr>
                  </a:p>
                </p:txBody>
              </p:sp>
            </p:grpSp>
            <p:grpSp>
              <p:nvGrpSpPr>
                <p:cNvPr id="56" name="Groep 83">
                  <a:extLst>
                    <a:ext uri="{FF2B5EF4-FFF2-40B4-BE49-F238E27FC236}">
                      <a16:creationId xmlns:a16="http://schemas.microsoft.com/office/drawing/2014/main" id="{29F98F75-CB63-4751-9101-846B77DF744A}"/>
                    </a:ext>
                  </a:extLst>
                </p:cNvPr>
                <p:cNvGrpSpPr>
                  <a:grpSpLocks/>
                </p:cNvGrpSpPr>
                <p:nvPr/>
              </p:nvGrpSpPr>
              <p:grpSpPr bwMode="auto">
                <a:xfrm>
                  <a:off x="-2477616" y="1123442"/>
                  <a:ext cx="68206" cy="104889"/>
                  <a:chOff x="-2796392" y="1123442"/>
                  <a:chExt cx="120832" cy="104889"/>
                </a:xfrm>
              </p:grpSpPr>
              <p:sp>
                <p:nvSpPr>
                  <p:cNvPr id="57" name="Rechthoek 84">
                    <a:extLst>
                      <a:ext uri="{FF2B5EF4-FFF2-40B4-BE49-F238E27FC236}">
                        <a16:creationId xmlns:a16="http://schemas.microsoft.com/office/drawing/2014/main" id="{FDE7DDD0-E4B5-41B6-98F8-09D800E4DAAB}"/>
                      </a:ext>
                    </a:extLst>
                  </p:cNvPr>
                  <p:cNvSpPr>
                    <a:spLocks noChangeArrowheads="1"/>
                  </p:cNvSpPr>
                  <p:nvPr/>
                </p:nvSpPr>
                <p:spPr bwMode="auto">
                  <a:xfrm>
                    <a:off x="-2795277" y="1122985"/>
                    <a:ext cx="120672" cy="11111"/>
                  </a:xfrm>
                  <a:prstGeom prst="rect">
                    <a:avLst/>
                  </a:prstGeom>
                  <a:solidFill>
                    <a:srgbClr val="0000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endParaRPr lang="nl-NL" altLang="nl-NL">
                      <a:solidFill>
                        <a:schemeClr val="accent1"/>
                      </a:solidFill>
                      <a:latin typeface="Segoe UI Light" pitchFamily="34" charset="0"/>
                      <a:ea typeface="Segoe UI Light" pitchFamily="34" charset="0"/>
                      <a:cs typeface="Segoe UI Light" pitchFamily="34" charset="0"/>
                    </a:endParaRPr>
                  </a:p>
                </p:txBody>
              </p:sp>
              <p:sp>
                <p:nvSpPr>
                  <p:cNvPr id="58" name="Rechthoek 85">
                    <a:extLst>
                      <a:ext uri="{FF2B5EF4-FFF2-40B4-BE49-F238E27FC236}">
                        <a16:creationId xmlns:a16="http://schemas.microsoft.com/office/drawing/2014/main" id="{3481470B-58D4-49E9-A442-9CD4592570C6}"/>
                      </a:ext>
                    </a:extLst>
                  </p:cNvPr>
                  <p:cNvSpPr>
                    <a:spLocks noChangeArrowheads="1"/>
                  </p:cNvSpPr>
                  <p:nvPr/>
                </p:nvSpPr>
                <p:spPr bwMode="auto">
                  <a:xfrm>
                    <a:off x="-2795277" y="1146794"/>
                    <a:ext cx="120672" cy="11110"/>
                  </a:xfrm>
                  <a:prstGeom prst="rect">
                    <a:avLst/>
                  </a:prstGeom>
                  <a:solidFill>
                    <a:srgbClr val="0000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endParaRPr lang="nl-NL" altLang="nl-NL">
                      <a:solidFill>
                        <a:schemeClr val="accent1"/>
                      </a:solidFill>
                      <a:latin typeface="Segoe UI Light" pitchFamily="34" charset="0"/>
                      <a:ea typeface="Segoe UI Light" pitchFamily="34" charset="0"/>
                      <a:cs typeface="Segoe UI Light" pitchFamily="34" charset="0"/>
                    </a:endParaRPr>
                  </a:p>
                </p:txBody>
              </p:sp>
              <p:sp>
                <p:nvSpPr>
                  <p:cNvPr id="59" name="Rechthoek 86">
                    <a:extLst>
                      <a:ext uri="{FF2B5EF4-FFF2-40B4-BE49-F238E27FC236}">
                        <a16:creationId xmlns:a16="http://schemas.microsoft.com/office/drawing/2014/main" id="{10F34834-1E33-40AC-A275-777289189A55}"/>
                      </a:ext>
                    </a:extLst>
                  </p:cNvPr>
                  <p:cNvSpPr>
                    <a:spLocks noChangeArrowheads="1"/>
                  </p:cNvSpPr>
                  <p:nvPr/>
                </p:nvSpPr>
                <p:spPr bwMode="auto">
                  <a:xfrm>
                    <a:off x="-2795277" y="1192823"/>
                    <a:ext cx="120672" cy="11111"/>
                  </a:xfrm>
                  <a:prstGeom prst="rect">
                    <a:avLst/>
                  </a:prstGeom>
                  <a:solidFill>
                    <a:srgbClr val="0000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endParaRPr lang="nl-NL" altLang="nl-NL">
                      <a:solidFill>
                        <a:schemeClr val="accent1"/>
                      </a:solidFill>
                      <a:latin typeface="Segoe UI Light" pitchFamily="34" charset="0"/>
                      <a:ea typeface="Segoe UI Light" pitchFamily="34" charset="0"/>
                      <a:cs typeface="Segoe UI Light" pitchFamily="34" charset="0"/>
                    </a:endParaRPr>
                  </a:p>
                </p:txBody>
              </p:sp>
              <p:sp>
                <p:nvSpPr>
                  <p:cNvPr id="60" name="Rechthoek 87">
                    <a:extLst>
                      <a:ext uri="{FF2B5EF4-FFF2-40B4-BE49-F238E27FC236}">
                        <a16:creationId xmlns:a16="http://schemas.microsoft.com/office/drawing/2014/main" id="{A61F031B-BF5B-4419-BFB4-6D4977A77E74}"/>
                      </a:ext>
                    </a:extLst>
                  </p:cNvPr>
                  <p:cNvSpPr>
                    <a:spLocks noChangeArrowheads="1"/>
                  </p:cNvSpPr>
                  <p:nvPr/>
                </p:nvSpPr>
                <p:spPr bwMode="auto">
                  <a:xfrm>
                    <a:off x="-2795277" y="1216632"/>
                    <a:ext cx="120672" cy="11110"/>
                  </a:xfrm>
                  <a:prstGeom prst="rect">
                    <a:avLst/>
                  </a:prstGeom>
                  <a:solidFill>
                    <a:srgbClr val="0000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endParaRPr lang="nl-NL" altLang="nl-NL">
                      <a:solidFill>
                        <a:schemeClr val="accent1"/>
                      </a:solidFill>
                      <a:latin typeface="Segoe UI Light" pitchFamily="34" charset="0"/>
                      <a:ea typeface="Segoe UI Light" pitchFamily="34" charset="0"/>
                      <a:cs typeface="Segoe UI Light" pitchFamily="34" charset="0"/>
                    </a:endParaRPr>
                  </a:p>
                </p:txBody>
              </p:sp>
              <p:sp>
                <p:nvSpPr>
                  <p:cNvPr id="61" name="Rechthoek 88">
                    <a:extLst>
                      <a:ext uri="{FF2B5EF4-FFF2-40B4-BE49-F238E27FC236}">
                        <a16:creationId xmlns:a16="http://schemas.microsoft.com/office/drawing/2014/main" id="{83D72FCC-D0CA-4310-B8BE-A0E29910B75D}"/>
                      </a:ext>
                    </a:extLst>
                  </p:cNvPr>
                  <p:cNvSpPr>
                    <a:spLocks noChangeArrowheads="1"/>
                  </p:cNvSpPr>
                  <p:nvPr/>
                </p:nvSpPr>
                <p:spPr bwMode="auto">
                  <a:xfrm>
                    <a:off x="-2795277" y="1169015"/>
                    <a:ext cx="120672" cy="12698"/>
                  </a:xfrm>
                  <a:prstGeom prst="rect">
                    <a:avLst/>
                  </a:prstGeom>
                  <a:solidFill>
                    <a:srgbClr val="0000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endParaRPr lang="nl-NL" altLang="nl-NL">
                      <a:solidFill>
                        <a:schemeClr val="accent1"/>
                      </a:solidFill>
                      <a:latin typeface="Segoe UI Light" pitchFamily="34" charset="0"/>
                      <a:ea typeface="Segoe UI Light" pitchFamily="34" charset="0"/>
                      <a:cs typeface="Segoe UI Light" pitchFamily="34" charset="0"/>
                    </a:endParaRPr>
                  </a:p>
                </p:txBody>
              </p:sp>
            </p:grpSp>
          </p:grpSp>
        </p:grpSp>
        <p:grpSp>
          <p:nvGrpSpPr>
            <p:cNvPr id="21" name="Groep 47">
              <a:extLst>
                <a:ext uri="{FF2B5EF4-FFF2-40B4-BE49-F238E27FC236}">
                  <a16:creationId xmlns:a16="http://schemas.microsoft.com/office/drawing/2014/main" id="{EA475E9D-A6A2-42B7-BF02-6EEC6140102E}"/>
                </a:ext>
              </a:extLst>
            </p:cNvPr>
            <p:cNvGrpSpPr>
              <a:grpSpLocks/>
            </p:cNvGrpSpPr>
            <p:nvPr userDrawn="1"/>
          </p:nvGrpSpPr>
          <p:grpSpPr bwMode="auto">
            <a:xfrm>
              <a:off x="-2960844" y="768514"/>
              <a:ext cx="413704" cy="427699"/>
              <a:chOff x="-1845083" y="758027"/>
              <a:chExt cx="633799" cy="622540"/>
            </a:xfrm>
          </p:grpSpPr>
          <p:sp>
            <p:nvSpPr>
              <p:cNvPr id="36" name="Afgeronde rechthoek 185">
                <a:extLst>
                  <a:ext uri="{FF2B5EF4-FFF2-40B4-BE49-F238E27FC236}">
                    <a16:creationId xmlns:a16="http://schemas.microsoft.com/office/drawing/2014/main" id="{5B17A7AB-A043-48F1-9C34-4AB28BD67037}"/>
                  </a:ext>
                </a:extLst>
              </p:cNvPr>
              <p:cNvSpPr>
                <a:spLocks noChangeArrowheads="1"/>
              </p:cNvSpPr>
              <p:nvPr userDrawn="1"/>
            </p:nvSpPr>
            <p:spPr bwMode="auto">
              <a:xfrm>
                <a:off x="-1845593" y="757601"/>
                <a:ext cx="634876" cy="623781"/>
              </a:xfrm>
              <a:prstGeom prst="roundRect">
                <a:avLst>
                  <a:gd name="adj" fmla="val 10944"/>
                </a:avLst>
              </a:prstGeom>
              <a:solidFill>
                <a:srgbClr val="FFFFFF"/>
              </a:solidFill>
              <a:ln w="12700" algn="ctr">
                <a:solidFill>
                  <a:schemeClr val="tx2"/>
                </a:solidFill>
                <a:round/>
                <a:headEnd/>
                <a:tailEnd/>
              </a:ln>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endParaRPr lang="nl-NL" altLang="nl-NL">
                  <a:solidFill>
                    <a:schemeClr val="accent1"/>
                  </a:solidFill>
                  <a:latin typeface="Segoe UI Light" pitchFamily="34" charset="0"/>
                  <a:ea typeface="Segoe UI Light" pitchFamily="34" charset="0"/>
                  <a:cs typeface="Segoe UI Light" pitchFamily="34" charset="0"/>
                </a:endParaRPr>
              </a:p>
            </p:txBody>
          </p:sp>
          <p:grpSp>
            <p:nvGrpSpPr>
              <p:cNvPr id="38" name="Groep 37">
                <a:extLst>
                  <a:ext uri="{FF2B5EF4-FFF2-40B4-BE49-F238E27FC236}">
                    <a16:creationId xmlns:a16="http://schemas.microsoft.com/office/drawing/2014/main" id="{EB3ACD16-5D97-49CE-8194-9CAC2535AD56}"/>
                  </a:ext>
                </a:extLst>
              </p:cNvPr>
              <p:cNvGrpSpPr/>
              <p:nvPr userDrawn="1"/>
            </p:nvGrpSpPr>
            <p:grpSpPr>
              <a:xfrm>
                <a:off x="-1737766" y="864082"/>
                <a:ext cx="419166" cy="410430"/>
                <a:chOff x="3708400" y="309013"/>
                <a:chExt cx="1901295" cy="1861668"/>
              </a:xfrm>
              <a:solidFill>
                <a:srgbClr val="000000"/>
              </a:solidFill>
            </p:grpSpPr>
            <p:sp>
              <p:nvSpPr>
                <p:cNvPr id="39" name="Rechthoek 38">
                  <a:extLst>
                    <a:ext uri="{FF2B5EF4-FFF2-40B4-BE49-F238E27FC236}">
                      <a16:creationId xmlns:a16="http://schemas.microsoft.com/office/drawing/2014/main" id="{26BBBABE-B0D6-4BD6-B020-4A16C98F0423}"/>
                    </a:ext>
                  </a:extLst>
                </p:cNvPr>
                <p:cNvSpPr/>
                <p:nvPr/>
              </p:nvSpPr>
              <p:spPr>
                <a:xfrm>
                  <a:off x="3949656" y="535149"/>
                  <a:ext cx="457575"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D0124833-E9F5-46BA-970C-AB3F1E5AB2A3}"/>
                    </a:ext>
                  </a:extLst>
                </p:cNvPr>
                <p:cNvSpPr/>
                <p:nvPr/>
              </p:nvSpPr>
              <p:spPr>
                <a:xfrm>
                  <a:off x="3949656" y="1512611"/>
                  <a:ext cx="457575"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D05C7865-6F3D-440D-8FD9-BF31FD7D64DB}"/>
                    </a:ext>
                  </a:extLst>
                </p:cNvPr>
                <p:cNvSpPr/>
                <p:nvPr/>
              </p:nvSpPr>
              <p:spPr>
                <a:xfrm>
                  <a:off x="3949656" y="1780625"/>
                  <a:ext cx="457575"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BF4D572D-FBBC-4755-B840-75ACC5699EA8}"/>
                    </a:ext>
                  </a:extLst>
                </p:cNvPr>
                <p:cNvSpPr/>
                <p:nvPr/>
              </p:nvSpPr>
              <p:spPr>
                <a:xfrm>
                  <a:off x="4593705" y="535149"/>
                  <a:ext cx="1015990"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8B0A95C-27A5-465B-9E09-BB561C81CC6B}"/>
                    </a:ext>
                  </a:extLst>
                </p:cNvPr>
                <p:cNvSpPr/>
                <p:nvPr/>
              </p:nvSpPr>
              <p:spPr>
                <a:xfrm>
                  <a:off x="4593705" y="1512611"/>
                  <a:ext cx="1015990"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0F364F0C-FD92-4656-AFF6-D0915CAEC11D}"/>
                    </a:ext>
                  </a:extLst>
                </p:cNvPr>
                <p:cNvSpPr/>
                <p:nvPr/>
              </p:nvSpPr>
              <p:spPr>
                <a:xfrm>
                  <a:off x="4593705" y="1780625"/>
                  <a:ext cx="177790"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D9782C8F-607E-42CB-8071-AB627238D826}"/>
                    </a:ext>
                  </a:extLst>
                </p:cNvPr>
                <p:cNvSpPr/>
                <p:nvPr/>
              </p:nvSpPr>
              <p:spPr>
                <a:xfrm>
                  <a:off x="4593705" y="854236"/>
                  <a:ext cx="1015990"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46" name="Rechthoek 45">
                  <a:extLst>
                    <a:ext uri="{FF2B5EF4-FFF2-40B4-BE49-F238E27FC236}">
                      <a16:creationId xmlns:a16="http://schemas.microsoft.com/office/drawing/2014/main" id="{A6C6F1DC-0E73-464A-B1B6-6884384D5FDA}"/>
                    </a:ext>
                  </a:extLst>
                </p:cNvPr>
                <p:cNvSpPr/>
                <p:nvPr/>
              </p:nvSpPr>
              <p:spPr>
                <a:xfrm>
                  <a:off x="4593705" y="1191263"/>
                  <a:ext cx="606415" cy="1990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8D108106-00FE-4BD4-A97A-C52BF725582D}"/>
                    </a:ext>
                  </a:extLst>
                </p:cNvPr>
                <p:cNvSpPr/>
                <p:nvPr/>
              </p:nvSpPr>
              <p:spPr>
                <a:xfrm>
                  <a:off x="4593705" y="309013"/>
                  <a:ext cx="88895"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60FBF430-CE34-4BB2-BBD5-50FED9B1E894}"/>
                    </a:ext>
                  </a:extLst>
                </p:cNvPr>
                <p:cNvSpPr/>
                <p:nvPr/>
              </p:nvSpPr>
              <p:spPr>
                <a:xfrm>
                  <a:off x="4593705" y="2021132"/>
                  <a:ext cx="88895" cy="149549"/>
                </a:xfrm>
                <a:prstGeom prst="rect">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sp>
              <p:nvSpPr>
                <p:cNvPr id="49" name="Vrije vorm 197">
                  <a:extLst>
                    <a:ext uri="{FF2B5EF4-FFF2-40B4-BE49-F238E27FC236}">
                      <a16:creationId xmlns:a16="http://schemas.microsoft.com/office/drawing/2014/main" id="{D15C00B8-AC93-4BD9-A924-93484841037E}"/>
                    </a:ext>
                  </a:extLst>
                </p:cNvPr>
                <p:cNvSpPr/>
                <p:nvPr/>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w="25400" cap="flat" cmpd="sng" algn="ctr">
                  <a:noFill/>
                  <a:prstDash val="solid"/>
                </a:ln>
                <a:effectLst/>
              </p:spPr>
              <p:txBody>
                <a:bodyPr anchor="ctr"/>
                <a:lstStyle/>
                <a:p>
                  <a:pPr algn="ctr" eaLnBrk="1" fontAlgn="auto" hangingPunct="1">
                    <a:spcBef>
                      <a:spcPts val="0"/>
                    </a:spcBef>
                    <a:spcAft>
                      <a:spcPts val="0"/>
                    </a:spcAft>
                    <a:defRPr/>
                  </a:pPr>
                  <a:endParaRPr lang="nl-NL" kern="0">
                    <a:solidFill>
                      <a:schemeClr val="accent1"/>
                    </a:solidFill>
                    <a:latin typeface="Segoe UI Light" panose="020B0502040204020203" pitchFamily="34" charset="0"/>
                    <a:cs typeface="Segoe UI Light" panose="020B0502040204020203" pitchFamily="34" charset="0"/>
                  </a:endParaRPr>
                </a:p>
              </p:txBody>
            </p:sp>
          </p:grpSp>
        </p:grpSp>
        <p:cxnSp>
          <p:nvCxnSpPr>
            <p:cNvPr id="22" name="Rechte verbindingslijn 48">
              <a:extLst>
                <a:ext uri="{FF2B5EF4-FFF2-40B4-BE49-F238E27FC236}">
                  <a16:creationId xmlns:a16="http://schemas.microsoft.com/office/drawing/2014/main" id="{7D9F793D-D047-4D37-9CFA-B326E7C3C13D}"/>
                </a:ext>
              </a:extLst>
            </p:cNvPr>
            <p:cNvCxnSpPr>
              <a:cxnSpLocks noChangeShapeType="1"/>
            </p:cNvCxnSpPr>
            <p:nvPr userDrawn="1"/>
          </p:nvCxnSpPr>
          <p:spPr bwMode="auto">
            <a:xfrm>
              <a:off x="-3682294" y="873572"/>
              <a:ext cx="721450" cy="108792"/>
            </a:xfrm>
            <a:prstGeom prst="line">
              <a:avLst/>
            </a:prstGeom>
            <a:noFill/>
            <a:ln w="9525" algn="ctr">
              <a:solidFill>
                <a:schemeClr val="tx2"/>
              </a:solidFill>
              <a:round/>
              <a:headEnd type="oval" w="med" len="med"/>
              <a:tailEnd/>
            </a:ln>
            <a:extLst>
              <a:ext uri="{909E8E84-426E-40DD-AFC4-6F175D3DCCD1}">
                <a14:hiddenFill xmlns:a14="http://schemas.microsoft.com/office/drawing/2010/main">
                  <a:noFill/>
                </a14:hiddenFill>
              </a:ext>
            </a:extLst>
          </p:spPr>
        </p:cxnSp>
        <p:cxnSp>
          <p:nvCxnSpPr>
            <p:cNvPr id="23" name="Rechte verbindingslijn 52">
              <a:extLst>
                <a:ext uri="{FF2B5EF4-FFF2-40B4-BE49-F238E27FC236}">
                  <a16:creationId xmlns:a16="http://schemas.microsoft.com/office/drawing/2014/main" id="{413DD4E6-CB5B-49FF-9F08-109EBE318A24}"/>
                </a:ext>
              </a:extLst>
            </p:cNvPr>
            <p:cNvCxnSpPr>
              <a:cxnSpLocks noChangeShapeType="1"/>
            </p:cNvCxnSpPr>
            <p:nvPr userDrawn="1"/>
          </p:nvCxnSpPr>
          <p:spPr bwMode="auto">
            <a:xfrm flipV="1">
              <a:off x="-3466270" y="517941"/>
              <a:ext cx="505426" cy="283623"/>
            </a:xfrm>
            <a:prstGeom prst="line">
              <a:avLst/>
            </a:prstGeom>
            <a:noFill/>
            <a:ln w="9525" algn="ctr">
              <a:solidFill>
                <a:schemeClr val="tx2"/>
              </a:solidFill>
              <a:round/>
              <a:headEnd type="oval" w="med" len="med"/>
              <a:tailEnd/>
            </a:ln>
            <a:extLst>
              <a:ext uri="{909E8E84-426E-40DD-AFC4-6F175D3DCCD1}">
                <a14:hiddenFill xmlns:a14="http://schemas.microsoft.com/office/drawing/2010/main">
                  <a:noFill/>
                </a14:hiddenFill>
              </a:ext>
            </a:extLst>
          </p:spPr>
        </p:cxnSp>
        <p:sp>
          <p:nvSpPr>
            <p:cNvPr id="24" name="Textfield placeholder">
              <a:extLst>
                <a:ext uri="{FF2B5EF4-FFF2-40B4-BE49-F238E27FC236}">
                  <a16:creationId xmlns:a16="http://schemas.microsoft.com/office/drawing/2014/main" id="{93A9CFC2-EB0C-4D31-8B68-8E4979B162ED}"/>
                </a:ext>
              </a:extLst>
            </p:cNvPr>
            <p:cNvSpPr txBox="1">
              <a:spLocks/>
            </p:cNvSpPr>
            <p:nvPr userDrawn="1"/>
          </p:nvSpPr>
          <p:spPr>
            <a:xfrm>
              <a:off x="-2354649" y="304751"/>
              <a:ext cx="2018053" cy="426965"/>
            </a:xfrm>
            <a:prstGeom prst="rect">
              <a:avLst/>
            </a:prstGeom>
          </p:spPr>
          <p:txBody>
            <a:bodyPr lIns="0" tIns="0" rIns="0" bIns="0" anchor="ct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fontAlgn="auto">
                <a:defRPr/>
              </a:pPr>
              <a:r>
                <a:rPr lang="nl-NL" sz="1200">
                  <a:cs typeface="Segoe UI Light" panose="020B0502040204020203" pitchFamily="34" charset="0"/>
                </a:rPr>
                <a:t>Niveau omhoog</a:t>
              </a:r>
            </a:p>
          </p:txBody>
        </p:sp>
        <p:sp>
          <p:nvSpPr>
            <p:cNvPr id="25" name="Textfield placeholder">
              <a:extLst>
                <a:ext uri="{FF2B5EF4-FFF2-40B4-BE49-F238E27FC236}">
                  <a16:creationId xmlns:a16="http://schemas.microsoft.com/office/drawing/2014/main" id="{1878961A-35D4-4E0B-A7B1-8522E204B134}"/>
                </a:ext>
              </a:extLst>
            </p:cNvPr>
            <p:cNvSpPr txBox="1">
              <a:spLocks/>
            </p:cNvSpPr>
            <p:nvPr userDrawn="1"/>
          </p:nvSpPr>
          <p:spPr>
            <a:xfrm>
              <a:off x="-2354649" y="768221"/>
              <a:ext cx="2018053" cy="428551"/>
            </a:xfrm>
            <a:prstGeom prst="rect">
              <a:avLst/>
            </a:prstGeom>
          </p:spPr>
          <p:txBody>
            <a:bodyPr lIns="0" tIns="0" rIns="0" bIns="0" anchor="ct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fontAlgn="auto">
                <a:defRPr/>
              </a:pPr>
              <a:r>
                <a:rPr lang="nl-NL" sz="1200">
                  <a:cs typeface="Segoe UI Light" panose="020B0502040204020203" pitchFamily="34" charset="0"/>
                </a:rPr>
                <a:t>Niveau omlaag</a:t>
              </a:r>
            </a:p>
          </p:txBody>
        </p:sp>
        <p:sp>
          <p:nvSpPr>
            <p:cNvPr id="26" name="Ovaal 25">
              <a:extLst>
                <a:ext uri="{FF2B5EF4-FFF2-40B4-BE49-F238E27FC236}">
                  <a16:creationId xmlns:a16="http://schemas.microsoft.com/office/drawing/2014/main" id="{1C27C371-DC4F-4A2C-93AB-01259A5E13EC}"/>
                </a:ext>
              </a:extLst>
            </p:cNvPr>
            <p:cNvSpPr/>
            <p:nvPr userDrawn="1"/>
          </p:nvSpPr>
          <p:spPr>
            <a:xfrm>
              <a:off x="-3915426" y="3009387"/>
              <a:ext cx="260394" cy="260305"/>
            </a:xfrm>
            <a:prstGeom prst="ellipse">
              <a:avLst/>
            </a:prstGeom>
            <a:solidFill>
              <a:schemeClr val="accent1"/>
            </a:solidFill>
            <a:ln w="25400" cap="flat" cmpd="sng" algn="ctr">
              <a:noFill/>
              <a:prstDash val="solid"/>
            </a:ln>
            <a:effectLst/>
          </p:spPr>
          <p:txBody>
            <a:bodyPr anchor="ctr"/>
            <a:lstStyle/>
            <a:p>
              <a:pPr algn="ctr" eaLnBrk="1" fontAlgn="auto" hangingPunct="1">
                <a:spcBef>
                  <a:spcPts val="0"/>
                </a:spcBef>
                <a:spcAft>
                  <a:spcPts val="0"/>
                </a:spcAft>
                <a:defRPr/>
              </a:pPr>
              <a:r>
                <a:rPr lang="nl-NL" sz="1050" kern="0">
                  <a:solidFill>
                    <a:schemeClr val="bg1"/>
                  </a:solidFill>
                  <a:latin typeface="Segoe UI Light" panose="020B0502040204020203" pitchFamily="34" charset="0"/>
                  <a:cs typeface="Segoe UI Light" panose="020B0502040204020203" pitchFamily="34" charset="0"/>
                </a:rPr>
                <a:t>5</a:t>
              </a:r>
            </a:p>
          </p:txBody>
        </p:sp>
        <p:sp>
          <p:nvSpPr>
            <p:cNvPr id="28" name="Textfield placeholder">
              <a:extLst>
                <a:ext uri="{FF2B5EF4-FFF2-40B4-BE49-F238E27FC236}">
                  <a16:creationId xmlns:a16="http://schemas.microsoft.com/office/drawing/2014/main" id="{A4500A11-13C5-499B-865E-79E5B9F2C07A}"/>
                </a:ext>
              </a:extLst>
            </p:cNvPr>
            <p:cNvSpPr txBox="1">
              <a:spLocks/>
            </p:cNvSpPr>
            <p:nvPr userDrawn="1"/>
          </p:nvSpPr>
          <p:spPr>
            <a:xfrm>
              <a:off x="-3448622" y="2207837"/>
              <a:ext cx="2694444" cy="322207"/>
            </a:xfrm>
            <a:prstGeom prst="rect">
              <a:avLst/>
            </a:prstGeom>
          </p:spPr>
          <p:txBody>
            <a:bodyPr lIns="0" tIns="0" rIns="0" bIns="0" anchor="ct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58800" lvl="1" indent="-285750" fontAlgn="auto">
                <a:buClr>
                  <a:schemeClr val="accent1"/>
                </a:buClr>
                <a:buSzPct val="100000"/>
                <a:buFont typeface="Wingdings" panose="05000000000000000000" pitchFamily="2" charset="2"/>
                <a:buChar char="§"/>
                <a:defRPr/>
              </a:pPr>
              <a:r>
                <a:rPr lang="nl-NL">
                  <a:cs typeface="Segoe UI Light" panose="020B0502040204020203" pitchFamily="34" charset="0"/>
                </a:rPr>
                <a:t>Sub-</a:t>
              </a:r>
              <a:r>
                <a:rPr lang="nl-NL" err="1">
                  <a:cs typeface="Segoe UI Light" panose="020B0502040204020203" pitchFamily="34" charset="0"/>
                </a:rPr>
                <a:t>bullet</a:t>
              </a:r>
              <a:r>
                <a:rPr lang="nl-NL">
                  <a:cs typeface="Segoe UI Light" panose="020B0502040204020203" pitchFamily="34" charset="0"/>
                </a:rPr>
                <a:t> (18pt)</a:t>
              </a:r>
            </a:p>
          </p:txBody>
        </p:sp>
        <p:sp>
          <p:nvSpPr>
            <p:cNvPr id="29" name="Textfield placeholder">
              <a:extLst>
                <a:ext uri="{FF2B5EF4-FFF2-40B4-BE49-F238E27FC236}">
                  <a16:creationId xmlns:a16="http://schemas.microsoft.com/office/drawing/2014/main" id="{A18FBF1F-7EC2-4ADD-A156-DF5F48E9CE60}"/>
                </a:ext>
              </a:extLst>
            </p:cNvPr>
            <p:cNvSpPr txBox="1">
              <a:spLocks/>
            </p:cNvSpPr>
            <p:nvPr userDrawn="1"/>
          </p:nvSpPr>
          <p:spPr>
            <a:xfrm>
              <a:off x="-3448622" y="2612580"/>
              <a:ext cx="2164129" cy="258719"/>
            </a:xfrm>
            <a:prstGeom prst="rect">
              <a:avLst/>
            </a:prstGeom>
          </p:spPr>
          <p:txBody>
            <a:bodyPr lIns="0" tIns="0" rIns="0" bIns="0" anchor="ct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2" indent="0" defTabSz="914400" fontAlgn="auto">
                <a:lnSpc>
                  <a:spcPts val="1800"/>
                </a:lnSpc>
                <a:spcBef>
                  <a:spcPts val="600"/>
                </a:spcBef>
                <a:spcAft>
                  <a:spcPts val="600"/>
                </a:spcAft>
                <a:buClr>
                  <a:schemeClr val="accent3"/>
                </a:buClr>
                <a:buFont typeface="Trebuchet MS" pitchFamily="34" charset="0"/>
                <a:buNone/>
                <a:tabLst>
                  <a:tab pos="4394200" algn="l"/>
                </a:tabLst>
                <a:defRPr/>
              </a:pPr>
              <a:r>
                <a:rPr lang="nl-NL" sz="1800" b="1">
                  <a:solidFill>
                    <a:schemeClr val="accent1"/>
                  </a:solidFill>
                  <a:cs typeface="Segoe UI Light" panose="020B0502040204020203" pitchFamily="34" charset="0"/>
                </a:rPr>
                <a:t>Header (20pt)</a:t>
              </a:r>
            </a:p>
          </p:txBody>
        </p:sp>
        <p:grpSp>
          <p:nvGrpSpPr>
            <p:cNvPr id="30" name="Groep 58">
              <a:extLst>
                <a:ext uri="{FF2B5EF4-FFF2-40B4-BE49-F238E27FC236}">
                  <a16:creationId xmlns:a16="http://schemas.microsoft.com/office/drawing/2014/main" id="{152D511D-E073-4B6F-8B74-D4C5DF5A3E35}"/>
                </a:ext>
              </a:extLst>
            </p:cNvPr>
            <p:cNvGrpSpPr>
              <a:grpSpLocks/>
            </p:cNvGrpSpPr>
            <p:nvPr/>
          </p:nvGrpSpPr>
          <p:grpSpPr bwMode="auto">
            <a:xfrm>
              <a:off x="-3873700" y="303400"/>
              <a:ext cx="528695" cy="344202"/>
              <a:chOff x="-2880382" y="410556"/>
              <a:chExt cx="528695" cy="344202"/>
            </a:xfrm>
          </p:grpSpPr>
          <p:sp>
            <p:nvSpPr>
              <p:cNvPr id="34" name="Afgeronde rechthoek 183">
                <a:extLst>
                  <a:ext uri="{FF2B5EF4-FFF2-40B4-BE49-F238E27FC236}">
                    <a16:creationId xmlns:a16="http://schemas.microsoft.com/office/drawing/2014/main" id="{A10D9BD8-BCAE-40EA-9FE9-34EAB4C7A61D}"/>
                  </a:ext>
                </a:extLst>
              </p:cNvPr>
              <p:cNvSpPr/>
              <p:nvPr/>
            </p:nvSpPr>
            <p:spPr>
              <a:xfrm>
                <a:off x="-2874475" y="410320"/>
                <a:ext cx="522376" cy="339667"/>
              </a:xfrm>
              <a:prstGeom prst="roundRect">
                <a:avLst>
                  <a:gd name="adj" fmla="val 7565"/>
                </a:avLst>
              </a:prstGeom>
              <a:gradFill>
                <a:gsLst>
                  <a:gs pos="0">
                    <a:srgbClr val="FFEC8F"/>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35" name="Vrije vorm 184">
                <a:extLst>
                  <a:ext uri="{FF2B5EF4-FFF2-40B4-BE49-F238E27FC236}">
                    <a16:creationId xmlns:a16="http://schemas.microsoft.com/office/drawing/2014/main" id="{D940E928-EC16-4B32-B71B-AD173A45E1C7}"/>
                  </a:ext>
                </a:extLst>
              </p:cNvPr>
              <p:cNvSpPr/>
              <p:nvPr/>
            </p:nvSpPr>
            <p:spPr>
              <a:xfrm>
                <a:off x="-2880826" y="453175"/>
                <a:ext cx="528727" cy="301573"/>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chemeClr val="bg1">
                  <a:lumMod val="95000"/>
                </a:schemeClr>
              </a:solidFill>
              <a:ln w="95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10800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nl-NL" sz="900">
                    <a:solidFill>
                      <a:schemeClr val="tx1"/>
                    </a:solidFill>
                  </a:rPr>
                  <a:t>Start</a:t>
                </a:r>
              </a:p>
            </p:txBody>
          </p:sp>
        </p:grpSp>
        <p:sp>
          <p:nvSpPr>
            <p:cNvPr id="31" name="Tekstvak 59">
              <a:extLst>
                <a:ext uri="{FF2B5EF4-FFF2-40B4-BE49-F238E27FC236}">
                  <a16:creationId xmlns:a16="http://schemas.microsoft.com/office/drawing/2014/main" id="{A97FB394-67F4-4C77-B1BF-0CE17E34BB36}"/>
                </a:ext>
              </a:extLst>
            </p:cNvPr>
            <p:cNvSpPr txBox="1">
              <a:spLocks noChangeArrowheads="1"/>
            </p:cNvSpPr>
            <p:nvPr/>
          </p:nvSpPr>
          <p:spPr bwMode="auto">
            <a:xfrm>
              <a:off x="-3480377" y="3542695"/>
              <a:ext cx="3139019" cy="53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nl-NL" altLang="nl-NL" sz="1200">
                  <a:ea typeface="Segoe UI Light" pitchFamily="34" charset="0"/>
                  <a:cs typeface="Segoe UI Light" pitchFamily="34" charset="0"/>
                </a:rPr>
                <a:t>Voor meer informatie over het onderdeel </a:t>
              </a:r>
              <a:r>
                <a:rPr lang="nl-NL" altLang="nl-NL" sz="1200" b="1">
                  <a:ea typeface="Segoe UI Light" pitchFamily="34" charset="0"/>
                  <a:cs typeface="Segoe UI Light" pitchFamily="34" charset="0"/>
                </a:rPr>
                <a:t>‘Werken met Tekst niveaus’ </a:t>
              </a:r>
              <a:r>
                <a:rPr lang="en-US" altLang="nl-NL" sz="1200">
                  <a:ea typeface="Segoe UI Light" pitchFamily="34" charset="0"/>
                  <a:cs typeface="Segoe UI Light" pitchFamily="34" charset="0"/>
                </a:rPr>
                <a:t>ga naar:</a:t>
              </a:r>
              <a:endParaRPr lang="nl-NL" altLang="nl-NL" sz="1200" b="1">
                <a:ea typeface="Segoe UI Light" pitchFamily="34" charset="0"/>
                <a:cs typeface="Segoe UI Light" pitchFamily="34" charset="0"/>
              </a:endParaRPr>
            </a:p>
          </p:txBody>
        </p:sp>
        <p:sp>
          <p:nvSpPr>
            <p:cNvPr id="32" name="Freeform 101">
              <a:extLst>
                <a:ext uri="{FF2B5EF4-FFF2-40B4-BE49-F238E27FC236}">
                  <a16:creationId xmlns:a16="http://schemas.microsoft.com/office/drawing/2014/main" id="{D075172C-F9D3-452F-9549-238A1C1EFEE4}"/>
                </a:ext>
              </a:extLst>
            </p:cNvPr>
            <p:cNvSpPr>
              <a:spLocks noEditPoints="1"/>
            </p:cNvSpPr>
            <p:nvPr/>
          </p:nvSpPr>
          <p:spPr bwMode="auto">
            <a:xfrm>
              <a:off x="-3838349" y="3556540"/>
              <a:ext cx="260914" cy="260914"/>
            </a:xfrm>
            <a:custGeom>
              <a:avLst/>
              <a:gdLst>
                <a:gd name="T0" fmla="*/ 0 w 292"/>
                <a:gd name="T1" fmla="*/ 2147483646 h 292"/>
                <a:gd name="T2" fmla="*/ 2147483646 w 292"/>
                <a:gd name="T3" fmla="*/ 2147483646 h 292"/>
                <a:gd name="T4" fmla="*/ 2147483646 w 292"/>
                <a:gd name="T5" fmla="*/ 2147483646 h 292"/>
                <a:gd name="T6" fmla="*/ 2147483646 w 292"/>
                <a:gd name="T7" fmla="*/ 2147483646 h 292"/>
                <a:gd name="T8" fmla="*/ 2147483646 w 292"/>
                <a:gd name="T9" fmla="*/ 2147483646 h 292"/>
                <a:gd name="T10" fmla="*/ 2147483646 w 292"/>
                <a:gd name="T11" fmla="*/ 2147483646 h 292"/>
                <a:gd name="T12" fmla="*/ 2147483646 w 292"/>
                <a:gd name="T13" fmla="*/ 2147483646 h 292"/>
                <a:gd name="T14" fmla="*/ 2147483646 w 292"/>
                <a:gd name="T15" fmla="*/ 0 h 292"/>
                <a:gd name="T16" fmla="*/ 2147483646 w 292"/>
                <a:gd name="T17" fmla="*/ 2147483646 h 292"/>
                <a:gd name="T18" fmla="*/ 2147483646 w 292"/>
                <a:gd name="T19" fmla="*/ 2147483646 h 292"/>
                <a:gd name="T20" fmla="*/ 2147483646 w 292"/>
                <a:gd name="T21" fmla="*/ 2147483646 h 292"/>
                <a:gd name="T22" fmla="*/ 2147483646 w 292"/>
                <a:gd name="T23" fmla="*/ 2147483646 h 292"/>
                <a:gd name="T24" fmla="*/ 2147483646 w 292"/>
                <a:gd name="T25" fmla="*/ 2147483646 h 292"/>
                <a:gd name="T26" fmla="*/ 2147483646 w 292"/>
                <a:gd name="T27" fmla="*/ 2147483646 h 292"/>
                <a:gd name="T28" fmla="*/ 2147483646 w 292"/>
                <a:gd name="T29" fmla="*/ 2147483646 h 292"/>
                <a:gd name="T30" fmla="*/ 2147483646 w 292"/>
                <a:gd name="T31" fmla="*/ 2147483646 h 292"/>
                <a:gd name="T32" fmla="*/ 2147483646 w 292"/>
                <a:gd name="T33" fmla="*/ 2147483646 h 292"/>
                <a:gd name="T34" fmla="*/ 2147483646 w 292"/>
                <a:gd name="T35" fmla="*/ 2147483646 h 292"/>
                <a:gd name="T36" fmla="*/ 2147483646 w 292"/>
                <a:gd name="T37" fmla="*/ 2147483646 h 292"/>
                <a:gd name="T38" fmla="*/ 2147483646 w 292"/>
                <a:gd name="T39" fmla="*/ 2147483646 h 292"/>
                <a:gd name="T40" fmla="*/ 2147483646 w 292"/>
                <a:gd name="T41" fmla="*/ 2147483646 h 292"/>
                <a:gd name="T42" fmla="*/ 2147483646 w 292"/>
                <a:gd name="T43" fmla="*/ 2147483646 h 292"/>
                <a:gd name="T44" fmla="*/ 2147483646 w 292"/>
                <a:gd name="T45" fmla="*/ 2147483646 h 292"/>
                <a:gd name="T46" fmla="*/ 2147483646 w 292"/>
                <a:gd name="T47" fmla="*/ 2147483646 h 292"/>
                <a:gd name="T48" fmla="*/ 2147483646 w 292"/>
                <a:gd name="T49" fmla="*/ 2147483646 h 292"/>
                <a:gd name="T50" fmla="*/ 2147483646 w 292"/>
                <a:gd name="T51" fmla="*/ 2147483646 h 292"/>
                <a:gd name="T52" fmla="*/ 2147483646 w 292"/>
                <a:gd name="T53" fmla="*/ 2147483646 h 292"/>
                <a:gd name="T54" fmla="*/ 2147483646 w 292"/>
                <a:gd name="T55" fmla="*/ 2147483646 h 292"/>
                <a:gd name="T56" fmla="*/ 0 w 292"/>
                <a:gd name="T57" fmla="*/ 2147483646 h 292"/>
                <a:gd name="T58" fmla="*/ 2147483646 w 292"/>
                <a:gd name="T59" fmla="*/ 2147483646 h 292"/>
                <a:gd name="T60" fmla="*/ 2147483646 w 292"/>
                <a:gd name="T61" fmla="*/ 2147483646 h 292"/>
                <a:gd name="T62" fmla="*/ 2147483646 w 292"/>
                <a:gd name="T63" fmla="*/ 2147483646 h 292"/>
                <a:gd name="T64" fmla="*/ 2147483646 w 292"/>
                <a:gd name="T65" fmla="*/ 2147483646 h 292"/>
                <a:gd name="T66" fmla="*/ 2147483646 w 292"/>
                <a:gd name="T67" fmla="*/ 2147483646 h 292"/>
                <a:gd name="T68" fmla="*/ 2147483646 w 292"/>
                <a:gd name="T69" fmla="*/ 2147483646 h 292"/>
                <a:gd name="T70" fmla="*/ 2147483646 w 292"/>
                <a:gd name="T71" fmla="*/ 2147483646 h 292"/>
                <a:gd name="T72" fmla="*/ 2147483646 w 292"/>
                <a:gd name="T73" fmla="*/ 2147483646 h 292"/>
                <a:gd name="T74" fmla="*/ 2147483646 w 292"/>
                <a:gd name="T75" fmla="*/ 2147483646 h 292"/>
                <a:gd name="T76" fmla="*/ 2147483646 w 292"/>
                <a:gd name="T77" fmla="*/ 2147483646 h 292"/>
                <a:gd name="T78" fmla="*/ 2147483646 w 292"/>
                <a:gd name="T79" fmla="*/ 2147483646 h 292"/>
                <a:gd name="T80" fmla="*/ 2147483646 w 292"/>
                <a:gd name="T81" fmla="*/ 2147483646 h 292"/>
                <a:gd name="T82" fmla="*/ 2147483646 w 292"/>
                <a:gd name="T83" fmla="*/ 2147483646 h 292"/>
                <a:gd name="T84" fmla="*/ 2147483646 w 292"/>
                <a:gd name="T85" fmla="*/ 2147483646 h 292"/>
                <a:gd name="T86" fmla="*/ 2147483646 w 292"/>
                <a:gd name="T87" fmla="*/ 2147483646 h 292"/>
                <a:gd name="T88" fmla="*/ 2147483646 w 292"/>
                <a:gd name="T89" fmla="*/ 2147483646 h 292"/>
                <a:gd name="T90" fmla="*/ 2147483646 w 292"/>
                <a:gd name="T91" fmla="*/ 2147483646 h 292"/>
                <a:gd name="T92" fmla="*/ 2147483646 w 292"/>
                <a:gd name="T93" fmla="*/ 2147483646 h 292"/>
                <a:gd name="T94" fmla="*/ 2147483646 w 292"/>
                <a:gd name="T95" fmla="*/ 2147483646 h 292"/>
                <a:gd name="T96" fmla="*/ 2147483646 w 292"/>
                <a:gd name="T97" fmla="*/ 2147483646 h 292"/>
                <a:gd name="T98" fmla="*/ 2147483646 w 292"/>
                <a:gd name="T99" fmla="*/ 2147483646 h 292"/>
                <a:gd name="T100" fmla="*/ 2147483646 w 292"/>
                <a:gd name="T101" fmla="*/ 2147483646 h 292"/>
                <a:gd name="T102" fmla="*/ 2147483646 w 292"/>
                <a:gd name="T103" fmla="*/ 2147483646 h 292"/>
                <a:gd name="T104" fmla="*/ 2147483646 w 292"/>
                <a:gd name="T105" fmla="*/ 2147483646 h 292"/>
                <a:gd name="T106" fmla="*/ 2147483646 w 292"/>
                <a:gd name="T107" fmla="*/ 2147483646 h 292"/>
                <a:gd name="T108" fmla="*/ 2147483646 w 292"/>
                <a:gd name="T109" fmla="*/ 2147483646 h 292"/>
                <a:gd name="T110" fmla="*/ 2147483646 w 292"/>
                <a:gd name="T111" fmla="*/ 2147483646 h 292"/>
                <a:gd name="T112" fmla="*/ 2147483646 w 292"/>
                <a:gd name="T113" fmla="*/ 2147483646 h 292"/>
                <a:gd name="T114" fmla="*/ 2147483646 w 292"/>
                <a:gd name="T115" fmla="*/ 2147483646 h 292"/>
                <a:gd name="T116" fmla="*/ 2147483646 w 292"/>
                <a:gd name="T117" fmla="*/ 2147483646 h 2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chemeClr val="accent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nl-NL"/>
            </a:p>
          </p:txBody>
        </p:sp>
        <p:cxnSp>
          <p:nvCxnSpPr>
            <p:cNvPr id="33" name="Rechte verbindingslijn 61">
              <a:extLst>
                <a:ext uri="{FF2B5EF4-FFF2-40B4-BE49-F238E27FC236}">
                  <a16:creationId xmlns:a16="http://schemas.microsoft.com/office/drawing/2014/main" id="{A57EAC3C-2FEC-470C-8288-0333AB8A81B8}"/>
                </a:ext>
              </a:extLst>
            </p:cNvPr>
            <p:cNvCxnSpPr>
              <a:cxnSpLocks noChangeShapeType="1"/>
            </p:cNvCxnSpPr>
            <p:nvPr/>
          </p:nvCxnSpPr>
          <p:spPr bwMode="auto">
            <a:xfrm>
              <a:off x="-3915426" y="4285518"/>
              <a:ext cx="3583594"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grpSp>
      <p:grpSp>
        <p:nvGrpSpPr>
          <p:cNvPr id="85" name="Groep 112">
            <a:extLst>
              <a:ext uri="{FF2B5EF4-FFF2-40B4-BE49-F238E27FC236}">
                <a16:creationId xmlns:a16="http://schemas.microsoft.com/office/drawing/2014/main" id="{01180E01-CE70-488D-82E0-6731B8C4E77A}"/>
              </a:ext>
            </a:extLst>
          </p:cNvPr>
          <p:cNvGrpSpPr>
            <a:grpSpLocks/>
          </p:cNvGrpSpPr>
          <p:nvPr userDrawn="1"/>
        </p:nvGrpSpPr>
        <p:grpSpPr bwMode="auto">
          <a:xfrm>
            <a:off x="12511088" y="0"/>
            <a:ext cx="3586162" cy="6623050"/>
            <a:chOff x="12511831" y="0"/>
            <a:chExt cx="3585517" cy="6623579"/>
          </a:xfrm>
        </p:grpSpPr>
        <p:grpSp>
          <p:nvGrpSpPr>
            <p:cNvPr id="86" name="Groep 113">
              <a:extLst>
                <a:ext uri="{FF2B5EF4-FFF2-40B4-BE49-F238E27FC236}">
                  <a16:creationId xmlns:a16="http://schemas.microsoft.com/office/drawing/2014/main" id="{A67DA3F9-7AD5-45EF-9442-79754C153D6F}"/>
                </a:ext>
              </a:extLst>
            </p:cNvPr>
            <p:cNvGrpSpPr>
              <a:grpSpLocks/>
            </p:cNvGrpSpPr>
            <p:nvPr userDrawn="1"/>
          </p:nvGrpSpPr>
          <p:grpSpPr bwMode="auto">
            <a:xfrm>
              <a:off x="12511831" y="0"/>
              <a:ext cx="3585516" cy="3398410"/>
              <a:chOff x="-4167322" y="-60100"/>
              <a:chExt cx="3585516" cy="3398410"/>
            </a:xfrm>
          </p:grpSpPr>
          <p:grpSp>
            <p:nvGrpSpPr>
              <p:cNvPr id="109" name="Groep 136">
                <a:extLst>
                  <a:ext uri="{FF2B5EF4-FFF2-40B4-BE49-F238E27FC236}">
                    <a16:creationId xmlns:a16="http://schemas.microsoft.com/office/drawing/2014/main" id="{EAF1CA21-574B-4907-9A90-15F96161F22B}"/>
                  </a:ext>
                </a:extLst>
              </p:cNvPr>
              <p:cNvGrpSpPr>
                <a:grpSpLocks/>
              </p:cNvGrpSpPr>
              <p:nvPr/>
            </p:nvGrpSpPr>
            <p:grpSpPr bwMode="auto">
              <a:xfrm>
                <a:off x="-4167322" y="-60100"/>
                <a:ext cx="3585516" cy="3398410"/>
                <a:chOff x="-3903858" y="-60100"/>
                <a:chExt cx="3585516" cy="3398410"/>
              </a:xfrm>
            </p:grpSpPr>
            <p:sp>
              <p:nvSpPr>
                <p:cNvPr id="111" name="Rechthoek 110">
                  <a:extLst>
                    <a:ext uri="{FF2B5EF4-FFF2-40B4-BE49-F238E27FC236}">
                      <a16:creationId xmlns:a16="http://schemas.microsoft.com/office/drawing/2014/main" id="{8FCFE5BF-F62C-4892-B79B-53C1D2CE9B2A}"/>
                    </a:ext>
                  </a:extLst>
                </p:cNvPr>
                <p:cNvSpPr/>
                <p:nvPr/>
              </p:nvSpPr>
              <p:spPr>
                <a:xfrm>
                  <a:off x="-3897509" y="-60100"/>
                  <a:ext cx="2696677" cy="161938"/>
                </a:xfrm>
                <a:prstGeom prst="rect">
                  <a:avLst/>
                </a:prstGeom>
                <a:noFill/>
                <a:ln w="25400" cap="flat" cmpd="sng" algn="ctr">
                  <a:noFill/>
                  <a:prstDash val="solid"/>
                </a:ln>
                <a:effectLst/>
              </p:spPr>
              <p:txBody>
                <a:bodyPr lIns="0" tIns="0" rIns="0" bIns="0"/>
                <a:lstStyle/>
                <a:p>
                  <a:pPr eaLnBrk="1" fontAlgn="auto" hangingPunct="1">
                    <a:lnSpc>
                      <a:spcPct val="80000"/>
                    </a:lnSpc>
                    <a:spcBef>
                      <a:spcPts val="0"/>
                    </a:spcBef>
                    <a:spcAft>
                      <a:spcPts val="0"/>
                    </a:spcAft>
                    <a:defRPr/>
                  </a:pPr>
                  <a:r>
                    <a:rPr lang="nl-NL" sz="1600" b="1" kern="0" cap="all">
                      <a:solidFill>
                        <a:schemeClr val="accent1"/>
                      </a:solidFill>
                      <a:latin typeface="+mn-lt"/>
                      <a:cs typeface="Segoe UI Light" panose="020B0502040204020203" pitchFamily="34" charset="0"/>
                    </a:rPr>
                    <a:t>AFBEELDING INVOEGEN</a:t>
                  </a:r>
                </a:p>
              </p:txBody>
            </p:sp>
            <p:sp>
              <p:nvSpPr>
                <p:cNvPr id="112" name="Tekstvak 33">
                  <a:extLst>
                    <a:ext uri="{FF2B5EF4-FFF2-40B4-BE49-F238E27FC236}">
                      <a16:creationId xmlns:a16="http://schemas.microsoft.com/office/drawing/2014/main" id="{0CB08972-145D-4E4E-B941-639831A8F146}"/>
                    </a:ext>
                  </a:extLst>
                </p:cNvPr>
                <p:cNvSpPr txBox="1">
                  <a:spLocks noChangeArrowheads="1"/>
                </p:cNvSpPr>
                <p:nvPr/>
              </p:nvSpPr>
              <p:spPr bwMode="auto">
                <a:xfrm>
                  <a:off x="-3897509" y="744827"/>
                  <a:ext cx="3544249" cy="72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nl-NL" altLang="nl-NL" sz="1200">
                      <a:ea typeface="Segoe UI Light" pitchFamily="34" charset="0"/>
                      <a:cs typeface="Segoe UI Light" pitchFamily="34" charset="0"/>
                    </a:rPr>
                    <a:t>Indien nodig, verwijder de bestaande afbeelding. Klik op het pictogram om een afbeelding </a:t>
                  </a:r>
                </a:p>
                <a:p>
                  <a:pPr eaLnBrk="1" hangingPunct="1">
                    <a:defRPr/>
                  </a:pPr>
                  <a:r>
                    <a:rPr lang="nl-NL" altLang="nl-NL" sz="1200">
                      <a:ea typeface="Segoe UI Light" pitchFamily="34" charset="0"/>
                      <a:cs typeface="Segoe UI Light" pitchFamily="34" charset="0"/>
                    </a:rPr>
                    <a:t>in te voegen </a:t>
                  </a:r>
                  <a:r>
                    <a:rPr lang="nl-NL" altLang="nl-NL" sz="1100" i="1">
                      <a:ea typeface="Segoe UI Light" pitchFamily="34" charset="0"/>
                      <a:cs typeface="Segoe UI Light" pitchFamily="34" charset="0"/>
                    </a:rPr>
                    <a:t>(zie onderstaand voorbeeld).</a:t>
                  </a:r>
                </a:p>
              </p:txBody>
            </p:sp>
            <p:sp>
              <p:nvSpPr>
                <p:cNvPr id="113" name="Tekstvak 33">
                  <a:extLst>
                    <a:ext uri="{FF2B5EF4-FFF2-40B4-BE49-F238E27FC236}">
                      <a16:creationId xmlns:a16="http://schemas.microsoft.com/office/drawing/2014/main" id="{B3F3B95A-2252-4667-80C4-C92D91350DF6}"/>
                    </a:ext>
                  </a:extLst>
                </p:cNvPr>
                <p:cNvSpPr txBox="1">
                  <a:spLocks noChangeArrowheads="1"/>
                </p:cNvSpPr>
                <p:nvPr/>
              </p:nvSpPr>
              <p:spPr bwMode="auto">
                <a:xfrm>
                  <a:off x="-3903858" y="2481691"/>
                  <a:ext cx="3544249" cy="39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nl-NL" altLang="nl-NL" sz="1200">
                      <a:ea typeface="Segoe UI Light" pitchFamily="34" charset="0"/>
                      <a:cs typeface="Segoe UI Light" pitchFamily="34" charset="0"/>
                    </a:rPr>
                    <a:t>Selecteer de afbeelding die u wilt </a:t>
                  </a:r>
                  <a:br>
                    <a:rPr lang="nl-NL" altLang="nl-NL" sz="1200">
                      <a:ea typeface="Segoe UI Light" pitchFamily="34" charset="0"/>
                      <a:cs typeface="Segoe UI Light" pitchFamily="34" charset="0"/>
                    </a:rPr>
                  </a:br>
                  <a:r>
                    <a:rPr lang="nl-NL" altLang="nl-NL" sz="1200">
                      <a:ea typeface="Segoe UI Light" pitchFamily="34" charset="0"/>
                      <a:cs typeface="Segoe UI Light" pitchFamily="34" charset="0"/>
                    </a:rPr>
                    <a:t>invoegen en klik op </a:t>
                  </a:r>
                  <a:r>
                    <a:rPr lang="nl-NL" altLang="nl-NL" sz="1200" b="1">
                      <a:ea typeface="Segoe UI Light" pitchFamily="34" charset="0"/>
                      <a:cs typeface="Segoe UI Light" pitchFamily="34" charset="0"/>
                    </a:rPr>
                    <a:t>‘Invoegen’</a:t>
                  </a:r>
                </a:p>
              </p:txBody>
            </p:sp>
            <p:sp>
              <p:nvSpPr>
                <p:cNvPr id="114" name="Ovaal 141">
                  <a:extLst>
                    <a:ext uri="{FF2B5EF4-FFF2-40B4-BE49-F238E27FC236}">
                      <a16:creationId xmlns:a16="http://schemas.microsoft.com/office/drawing/2014/main" id="{8CFEE69E-FBF9-4C01-B787-CFF08DDB683A}"/>
                    </a:ext>
                  </a:extLst>
                </p:cNvPr>
                <p:cNvSpPr>
                  <a:spLocks noChangeArrowheads="1"/>
                </p:cNvSpPr>
                <p:nvPr/>
              </p:nvSpPr>
              <p:spPr bwMode="auto">
                <a:xfrm>
                  <a:off x="-3897509" y="2056207"/>
                  <a:ext cx="328553" cy="327051"/>
                </a:xfrm>
                <a:prstGeom prst="ellipse">
                  <a:avLst/>
                </a:prstGeom>
                <a:solidFill>
                  <a:schemeClr val="accent1"/>
                </a:solidFill>
                <a:ln>
                  <a:noFill/>
                </a:ln>
                <a:extLst>
                  <a:ext uri="{91240B29-F687-4F45-9708-019B960494DF}">
                    <a14:hiddenLine xmlns:a14="http://schemas.microsoft.com/office/drawing/2010/main" w="25400" algn="ctr">
                      <a:solidFill>
                        <a:srgbClr val="000000"/>
                      </a:solidFill>
                      <a:round/>
                      <a:headEnd/>
                      <a:tailEnd/>
                    </a14:hiddenLine>
                  </a:ext>
                </a:extLst>
              </p:spPr>
              <p:txBody>
                <a:bodyPr lIns="0" tIns="36000" rIns="0" bIns="4320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nl-NL" altLang="nl-NL" sz="1400">
                      <a:solidFill>
                        <a:schemeClr val="bg1"/>
                      </a:solidFill>
                      <a:ea typeface="Segoe UI Light" pitchFamily="34" charset="0"/>
                      <a:cs typeface="Segoe UI Light" pitchFamily="34" charset="0"/>
                    </a:rPr>
                    <a:t>2</a:t>
                  </a:r>
                </a:p>
              </p:txBody>
            </p:sp>
            <p:cxnSp>
              <p:nvCxnSpPr>
                <p:cNvPr id="115" name="Rechte verbindingslijn 142">
                  <a:extLst>
                    <a:ext uri="{FF2B5EF4-FFF2-40B4-BE49-F238E27FC236}">
                      <a16:creationId xmlns:a16="http://schemas.microsoft.com/office/drawing/2014/main" id="{6A7B7B75-6A94-49A0-9E2B-6ED4D95A6FDE}"/>
                    </a:ext>
                  </a:extLst>
                </p:cNvPr>
                <p:cNvCxnSpPr>
                  <a:cxnSpLocks noChangeShapeType="1"/>
                </p:cNvCxnSpPr>
                <p:nvPr/>
              </p:nvCxnSpPr>
              <p:spPr bwMode="auto">
                <a:xfrm>
                  <a:off x="-3903858" y="182980"/>
                  <a:ext cx="3585516"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16" name="Rechte verbindingslijn 143">
                  <a:extLst>
                    <a:ext uri="{FF2B5EF4-FFF2-40B4-BE49-F238E27FC236}">
                      <a16:creationId xmlns:a16="http://schemas.microsoft.com/office/drawing/2014/main" id="{6A009B05-76C9-49BF-BE9E-62C3A2019C0F}"/>
                    </a:ext>
                  </a:extLst>
                </p:cNvPr>
                <p:cNvCxnSpPr>
                  <a:cxnSpLocks noChangeShapeType="1"/>
                </p:cNvCxnSpPr>
                <p:nvPr/>
              </p:nvCxnSpPr>
              <p:spPr bwMode="auto">
                <a:xfrm>
                  <a:off x="-3903858" y="1938691"/>
                  <a:ext cx="3585516"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17" name="Rechte verbindingslijn 144">
                  <a:extLst>
                    <a:ext uri="{FF2B5EF4-FFF2-40B4-BE49-F238E27FC236}">
                      <a16:creationId xmlns:a16="http://schemas.microsoft.com/office/drawing/2014/main" id="{D236B45F-E66B-4350-AEFC-58289829E6C0}"/>
                    </a:ext>
                  </a:extLst>
                </p:cNvPr>
                <p:cNvCxnSpPr>
                  <a:cxnSpLocks noChangeShapeType="1"/>
                </p:cNvCxnSpPr>
                <p:nvPr/>
              </p:nvCxnSpPr>
              <p:spPr bwMode="auto">
                <a:xfrm>
                  <a:off x="-3896904" y="3338310"/>
                  <a:ext cx="3578562"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pic>
              <p:nvPicPr>
                <p:cNvPr id="118" name="Icoontje afbeelding">
                  <a:extLst>
                    <a:ext uri="{FF2B5EF4-FFF2-40B4-BE49-F238E27FC236}">
                      <a16:creationId xmlns:a16="http://schemas.microsoft.com/office/drawing/2014/main" id="{AD249A3C-4EE2-49A9-A249-11D94B4966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90864" y="1426250"/>
                  <a:ext cx="403210" cy="40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9" name="Groep 146">
                  <a:extLst>
                    <a:ext uri="{FF2B5EF4-FFF2-40B4-BE49-F238E27FC236}">
                      <a16:creationId xmlns:a16="http://schemas.microsoft.com/office/drawing/2014/main" id="{942B2EB1-F726-4009-AED7-6DE131A9A4D6}"/>
                    </a:ext>
                  </a:extLst>
                </p:cNvPr>
                <p:cNvGrpSpPr>
                  <a:grpSpLocks/>
                </p:cNvGrpSpPr>
                <p:nvPr/>
              </p:nvGrpSpPr>
              <p:grpSpPr bwMode="auto">
                <a:xfrm>
                  <a:off x="-3892024" y="2955864"/>
                  <a:ext cx="1002992" cy="267962"/>
                  <a:chOff x="13517116" y="3443350"/>
                  <a:chExt cx="1114138" cy="297656"/>
                </a:xfrm>
              </p:grpSpPr>
              <p:sp>
                <p:nvSpPr>
                  <p:cNvPr id="120" name="Afgeronde rechthoek 88">
                    <a:extLst>
                      <a:ext uri="{FF2B5EF4-FFF2-40B4-BE49-F238E27FC236}">
                        <a16:creationId xmlns:a16="http://schemas.microsoft.com/office/drawing/2014/main" id="{8FCBE3F6-5139-421F-95CD-2E000A1B862F}"/>
                      </a:ext>
                    </a:extLst>
                  </p:cNvPr>
                  <p:cNvSpPr/>
                  <p:nvPr/>
                </p:nvSpPr>
                <p:spPr>
                  <a:xfrm>
                    <a:off x="13516312" y="3443935"/>
                    <a:ext cx="1114280" cy="320967"/>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121" name="Tekstvak 120">
                    <a:extLst>
                      <a:ext uri="{FF2B5EF4-FFF2-40B4-BE49-F238E27FC236}">
                        <a16:creationId xmlns:a16="http://schemas.microsoft.com/office/drawing/2014/main" id="{C9016B6C-C06E-40EE-91B1-CB3C2D173152}"/>
                      </a:ext>
                    </a:extLst>
                  </p:cNvPr>
                  <p:cNvSpPr txBox="1"/>
                  <p:nvPr/>
                </p:nvSpPr>
                <p:spPr>
                  <a:xfrm>
                    <a:off x="13528654" y="3461571"/>
                    <a:ext cx="888603" cy="296277"/>
                  </a:xfrm>
                  <a:prstGeom prst="rect">
                    <a:avLst/>
                  </a:prstGeom>
                  <a:noFill/>
                </p:spPr>
                <p:txBody>
                  <a:bodyPr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pPr eaLnBrk="1" hangingPunct="1">
                      <a:defRPr/>
                    </a:pPr>
                    <a:r>
                      <a:rPr lang="nl-NL" sz="1000">
                        <a:latin typeface="+mn-lt"/>
                      </a:rPr>
                      <a:t>Invoegen</a:t>
                    </a:r>
                  </a:p>
                </p:txBody>
              </p:sp>
              <p:cxnSp>
                <p:nvCxnSpPr>
                  <p:cNvPr id="122" name="Rechte verbindingslijn 121">
                    <a:extLst>
                      <a:ext uri="{FF2B5EF4-FFF2-40B4-BE49-F238E27FC236}">
                        <a16:creationId xmlns:a16="http://schemas.microsoft.com/office/drawing/2014/main" id="{EB4B196C-9A10-4FF3-8A52-4E54B111345B}"/>
                      </a:ext>
                    </a:extLst>
                  </p:cNvPr>
                  <p:cNvCxnSpPr/>
                  <p:nvPr/>
                </p:nvCxnSpPr>
                <p:spPr>
                  <a:xfrm>
                    <a:off x="14417257" y="3479207"/>
                    <a:ext cx="0" cy="2486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Gelijkbenige driehoek 122">
                    <a:extLst>
                      <a:ext uri="{FF2B5EF4-FFF2-40B4-BE49-F238E27FC236}">
                        <a16:creationId xmlns:a16="http://schemas.microsoft.com/office/drawing/2014/main" id="{5FC0DF69-5B52-43C6-8B41-A6A01CB9FC5A}"/>
                      </a:ext>
                    </a:extLst>
                  </p:cNvPr>
                  <p:cNvSpPr/>
                  <p:nvPr/>
                </p:nvSpPr>
                <p:spPr>
                  <a:xfrm rot="10800000">
                    <a:off x="14473677" y="3572676"/>
                    <a:ext cx="105786" cy="581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grpSp>
          </p:grpSp>
          <p:sp>
            <p:nvSpPr>
              <p:cNvPr id="110" name="Ovaal 137">
                <a:extLst>
                  <a:ext uri="{FF2B5EF4-FFF2-40B4-BE49-F238E27FC236}">
                    <a16:creationId xmlns:a16="http://schemas.microsoft.com/office/drawing/2014/main" id="{4C8D2B43-AC5B-4B6A-A7BD-710805F3BAA8}"/>
                  </a:ext>
                </a:extLst>
              </p:cNvPr>
              <p:cNvSpPr>
                <a:spLocks noChangeArrowheads="1"/>
              </p:cNvSpPr>
              <p:nvPr/>
            </p:nvSpPr>
            <p:spPr bwMode="auto">
              <a:xfrm>
                <a:off x="-4164148" y="311405"/>
                <a:ext cx="328553" cy="327051"/>
              </a:xfrm>
              <a:prstGeom prst="ellipse">
                <a:avLst/>
              </a:prstGeom>
              <a:solidFill>
                <a:schemeClr val="accent1"/>
              </a:solidFill>
              <a:ln>
                <a:noFill/>
              </a:ln>
              <a:extLst>
                <a:ext uri="{91240B29-F687-4F45-9708-019B960494DF}">
                  <a14:hiddenLine xmlns:a14="http://schemas.microsoft.com/office/drawing/2010/main" w="25400" algn="ctr">
                    <a:solidFill>
                      <a:srgbClr val="000000"/>
                    </a:solidFill>
                    <a:round/>
                    <a:headEnd/>
                    <a:tailEnd/>
                  </a14:hiddenLine>
                </a:ext>
              </a:extLst>
            </p:spPr>
            <p:txBody>
              <a:bodyPr lIns="0" tIns="36000" rIns="0" bIns="4320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nl-NL" altLang="nl-NL" sz="1400">
                    <a:solidFill>
                      <a:schemeClr val="bg1"/>
                    </a:solidFill>
                    <a:ea typeface="Segoe UI Light" pitchFamily="34" charset="0"/>
                    <a:cs typeface="Segoe UI Light" pitchFamily="34" charset="0"/>
                  </a:rPr>
                  <a:t>1</a:t>
                </a:r>
              </a:p>
            </p:txBody>
          </p:sp>
        </p:grpSp>
        <p:sp>
          <p:nvSpPr>
            <p:cNvPr id="87" name="Tekstvak 33">
              <a:extLst>
                <a:ext uri="{FF2B5EF4-FFF2-40B4-BE49-F238E27FC236}">
                  <a16:creationId xmlns:a16="http://schemas.microsoft.com/office/drawing/2014/main" id="{9D33C7BA-8726-4E81-B887-20321765F604}"/>
                </a:ext>
              </a:extLst>
            </p:cNvPr>
            <p:cNvSpPr txBox="1">
              <a:spLocks noChangeArrowheads="1"/>
            </p:cNvSpPr>
            <p:nvPr/>
          </p:nvSpPr>
          <p:spPr bwMode="auto">
            <a:xfrm>
              <a:off x="12935617" y="5861518"/>
              <a:ext cx="3150621" cy="53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nl-NL" altLang="nl-NL" sz="1200">
                  <a:ea typeface="Segoe UI Light" pitchFamily="34" charset="0"/>
                  <a:cs typeface="Segoe UI Light" pitchFamily="34" charset="0"/>
                </a:rPr>
                <a:t>Voor meer informatie over het onderdeel </a:t>
              </a:r>
              <a:r>
                <a:rPr lang="nl-NL" altLang="nl-NL" sz="1200" b="1">
                  <a:ea typeface="Segoe UI Light" pitchFamily="34" charset="0"/>
                  <a:cs typeface="Segoe UI Light" pitchFamily="34" charset="0"/>
                </a:rPr>
                <a:t>‘Werken met Afbeeldingen’ </a:t>
              </a:r>
              <a:r>
                <a:rPr lang="en-US" altLang="nl-NL" sz="1200">
                  <a:ea typeface="Segoe UI Light" pitchFamily="34" charset="0"/>
                  <a:cs typeface="Segoe UI Light" pitchFamily="34" charset="0"/>
                </a:rPr>
                <a:t>ga naar:</a:t>
              </a:r>
              <a:endParaRPr lang="nl-NL" altLang="nl-NL" sz="1200" b="1">
                <a:ea typeface="Segoe UI Light" pitchFamily="34" charset="0"/>
                <a:cs typeface="Segoe UI Light" pitchFamily="34" charset="0"/>
              </a:endParaRPr>
            </a:p>
          </p:txBody>
        </p:sp>
        <p:sp>
          <p:nvSpPr>
            <p:cNvPr id="88" name="Freeform 101">
              <a:extLst>
                <a:ext uri="{FF2B5EF4-FFF2-40B4-BE49-F238E27FC236}">
                  <a16:creationId xmlns:a16="http://schemas.microsoft.com/office/drawing/2014/main" id="{AE6916D8-4D2E-4CEB-A9A1-F9DBF1E41B3F}"/>
                </a:ext>
              </a:extLst>
            </p:cNvPr>
            <p:cNvSpPr>
              <a:spLocks noEditPoints="1"/>
            </p:cNvSpPr>
            <p:nvPr/>
          </p:nvSpPr>
          <p:spPr bwMode="auto">
            <a:xfrm>
              <a:off x="12564023" y="5876384"/>
              <a:ext cx="260914" cy="260914"/>
            </a:xfrm>
            <a:custGeom>
              <a:avLst/>
              <a:gdLst>
                <a:gd name="T0" fmla="*/ 0 w 292"/>
                <a:gd name="T1" fmla="*/ 2147483646 h 292"/>
                <a:gd name="T2" fmla="*/ 2147483646 w 292"/>
                <a:gd name="T3" fmla="*/ 2147483646 h 292"/>
                <a:gd name="T4" fmla="*/ 2147483646 w 292"/>
                <a:gd name="T5" fmla="*/ 2147483646 h 292"/>
                <a:gd name="T6" fmla="*/ 2147483646 w 292"/>
                <a:gd name="T7" fmla="*/ 2147483646 h 292"/>
                <a:gd name="T8" fmla="*/ 2147483646 w 292"/>
                <a:gd name="T9" fmla="*/ 2147483646 h 292"/>
                <a:gd name="T10" fmla="*/ 2147483646 w 292"/>
                <a:gd name="T11" fmla="*/ 2147483646 h 292"/>
                <a:gd name="T12" fmla="*/ 2147483646 w 292"/>
                <a:gd name="T13" fmla="*/ 2147483646 h 292"/>
                <a:gd name="T14" fmla="*/ 2147483646 w 292"/>
                <a:gd name="T15" fmla="*/ 0 h 292"/>
                <a:gd name="T16" fmla="*/ 2147483646 w 292"/>
                <a:gd name="T17" fmla="*/ 2147483646 h 292"/>
                <a:gd name="T18" fmla="*/ 2147483646 w 292"/>
                <a:gd name="T19" fmla="*/ 2147483646 h 292"/>
                <a:gd name="T20" fmla="*/ 2147483646 w 292"/>
                <a:gd name="T21" fmla="*/ 2147483646 h 292"/>
                <a:gd name="T22" fmla="*/ 2147483646 w 292"/>
                <a:gd name="T23" fmla="*/ 2147483646 h 292"/>
                <a:gd name="T24" fmla="*/ 2147483646 w 292"/>
                <a:gd name="T25" fmla="*/ 2147483646 h 292"/>
                <a:gd name="T26" fmla="*/ 2147483646 w 292"/>
                <a:gd name="T27" fmla="*/ 2147483646 h 292"/>
                <a:gd name="T28" fmla="*/ 2147483646 w 292"/>
                <a:gd name="T29" fmla="*/ 2147483646 h 292"/>
                <a:gd name="T30" fmla="*/ 2147483646 w 292"/>
                <a:gd name="T31" fmla="*/ 2147483646 h 292"/>
                <a:gd name="T32" fmla="*/ 2147483646 w 292"/>
                <a:gd name="T33" fmla="*/ 2147483646 h 292"/>
                <a:gd name="T34" fmla="*/ 2147483646 w 292"/>
                <a:gd name="T35" fmla="*/ 2147483646 h 292"/>
                <a:gd name="T36" fmla="*/ 2147483646 w 292"/>
                <a:gd name="T37" fmla="*/ 2147483646 h 292"/>
                <a:gd name="T38" fmla="*/ 2147483646 w 292"/>
                <a:gd name="T39" fmla="*/ 2147483646 h 292"/>
                <a:gd name="T40" fmla="*/ 2147483646 w 292"/>
                <a:gd name="T41" fmla="*/ 2147483646 h 292"/>
                <a:gd name="T42" fmla="*/ 2147483646 w 292"/>
                <a:gd name="T43" fmla="*/ 2147483646 h 292"/>
                <a:gd name="T44" fmla="*/ 2147483646 w 292"/>
                <a:gd name="T45" fmla="*/ 2147483646 h 292"/>
                <a:gd name="T46" fmla="*/ 2147483646 w 292"/>
                <a:gd name="T47" fmla="*/ 2147483646 h 292"/>
                <a:gd name="T48" fmla="*/ 2147483646 w 292"/>
                <a:gd name="T49" fmla="*/ 2147483646 h 292"/>
                <a:gd name="T50" fmla="*/ 2147483646 w 292"/>
                <a:gd name="T51" fmla="*/ 2147483646 h 292"/>
                <a:gd name="T52" fmla="*/ 2147483646 w 292"/>
                <a:gd name="T53" fmla="*/ 2147483646 h 292"/>
                <a:gd name="T54" fmla="*/ 2147483646 w 292"/>
                <a:gd name="T55" fmla="*/ 2147483646 h 292"/>
                <a:gd name="T56" fmla="*/ 0 w 292"/>
                <a:gd name="T57" fmla="*/ 2147483646 h 292"/>
                <a:gd name="T58" fmla="*/ 2147483646 w 292"/>
                <a:gd name="T59" fmla="*/ 2147483646 h 292"/>
                <a:gd name="T60" fmla="*/ 2147483646 w 292"/>
                <a:gd name="T61" fmla="*/ 2147483646 h 292"/>
                <a:gd name="T62" fmla="*/ 2147483646 w 292"/>
                <a:gd name="T63" fmla="*/ 2147483646 h 292"/>
                <a:gd name="T64" fmla="*/ 2147483646 w 292"/>
                <a:gd name="T65" fmla="*/ 2147483646 h 292"/>
                <a:gd name="T66" fmla="*/ 2147483646 w 292"/>
                <a:gd name="T67" fmla="*/ 2147483646 h 292"/>
                <a:gd name="T68" fmla="*/ 2147483646 w 292"/>
                <a:gd name="T69" fmla="*/ 2147483646 h 292"/>
                <a:gd name="T70" fmla="*/ 2147483646 w 292"/>
                <a:gd name="T71" fmla="*/ 2147483646 h 292"/>
                <a:gd name="T72" fmla="*/ 2147483646 w 292"/>
                <a:gd name="T73" fmla="*/ 2147483646 h 292"/>
                <a:gd name="T74" fmla="*/ 2147483646 w 292"/>
                <a:gd name="T75" fmla="*/ 2147483646 h 292"/>
                <a:gd name="T76" fmla="*/ 2147483646 w 292"/>
                <a:gd name="T77" fmla="*/ 2147483646 h 292"/>
                <a:gd name="T78" fmla="*/ 2147483646 w 292"/>
                <a:gd name="T79" fmla="*/ 2147483646 h 292"/>
                <a:gd name="T80" fmla="*/ 2147483646 w 292"/>
                <a:gd name="T81" fmla="*/ 2147483646 h 292"/>
                <a:gd name="T82" fmla="*/ 2147483646 w 292"/>
                <a:gd name="T83" fmla="*/ 2147483646 h 292"/>
                <a:gd name="T84" fmla="*/ 2147483646 w 292"/>
                <a:gd name="T85" fmla="*/ 2147483646 h 292"/>
                <a:gd name="T86" fmla="*/ 2147483646 w 292"/>
                <a:gd name="T87" fmla="*/ 2147483646 h 292"/>
                <a:gd name="T88" fmla="*/ 2147483646 w 292"/>
                <a:gd name="T89" fmla="*/ 2147483646 h 292"/>
                <a:gd name="T90" fmla="*/ 2147483646 w 292"/>
                <a:gd name="T91" fmla="*/ 2147483646 h 292"/>
                <a:gd name="T92" fmla="*/ 2147483646 w 292"/>
                <a:gd name="T93" fmla="*/ 2147483646 h 292"/>
                <a:gd name="T94" fmla="*/ 2147483646 w 292"/>
                <a:gd name="T95" fmla="*/ 2147483646 h 292"/>
                <a:gd name="T96" fmla="*/ 2147483646 w 292"/>
                <a:gd name="T97" fmla="*/ 2147483646 h 292"/>
                <a:gd name="T98" fmla="*/ 2147483646 w 292"/>
                <a:gd name="T99" fmla="*/ 2147483646 h 292"/>
                <a:gd name="T100" fmla="*/ 2147483646 w 292"/>
                <a:gd name="T101" fmla="*/ 2147483646 h 292"/>
                <a:gd name="T102" fmla="*/ 2147483646 w 292"/>
                <a:gd name="T103" fmla="*/ 2147483646 h 292"/>
                <a:gd name="T104" fmla="*/ 2147483646 w 292"/>
                <a:gd name="T105" fmla="*/ 2147483646 h 292"/>
                <a:gd name="T106" fmla="*/ 2147483646 w 292"/>
                <a:gd name="T107" fmla="*/ 2147483646 h 292"/>
                <a:gd name="T108" fmla="*/ 2147483646 w 292"/>
                <a:gd name="T109" fmla="*/ 2147483646 h 292"/>
                <a:gd name="T110" fmla="*/ 2147483646 w 292"/>
                <a:gd name="T111" fmla="*/ 2147483646 h 292"/>
                <a:gd name="T112" fmla="*/ 2147483646 w 292"/>
                <a:gd name="T113" fmla="*/ 2147483646 h 292"/>
                <a:gd name="T114" fmla="*/ 2147483646 w 292"/>
                <a:gd name="T115" fmla="*/ 2147483646 h 292"/>
                <a:gd name="T116" fmla="*/ 2147483646 w 292"/>
                <a:gd name="T117" fmla="*/ 2147483646 h 2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chemeClr val="accent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nl-NL"/>
            </a:p>
          </p:txBody>
        </p:sp>
        <p:sp>
          <p:nvSpPr>
            <p:cNvPr id="89" name="Ovaal 116">
              <a:extLst>
                <a:ext uri="{FF2B5EF4-FFF2-40B4-BE49-F238E27FC236}">
                  <a16:creationId xmlns:a16="http://schemas.microsoft.com/office/drawing/2014/main" id="{CF9151B8-DDE5-461F-B61A-D434DF32659C}"/>
                </a:ext>
              </a:extLst>
            </p:cNvPr>
            <p:cNvSpPr>
              <a:spLocks noChangeArrowheads="1"/>
            </p:cNvSpPr>
            <p:nvPr/>
          </p:nvSpPr>
          <p:spPr bwMode="auto">
            <a:xfrm>
              <a:off x="12515005" y="3515006"/>
              <a:ext cx="360297" cy="360392"/>
            </a:xfrm>
            <a:prstGeom prst="ellipse">
              <a:avLst/>
            </a:prstGeom>
            <a:solidFill>
              <a:schemeClr val="accent1"/>
            </a:solidFill>
            <a:ln>
              <a:noFill/>
            </a:ln>
            <a:extLst>
              <a:ext uri="{91240B29-F687-4F45-9708-019B960494DF}">
                <a14:hiddenLine xmlns:a14="http://schemas.microsoft.com/office/drawing/2010/main" w="25400" algn="ctr">
                  <a:solidFill>
                    <a:srgbClr val="000000"/>
                  </a:solidFill>
                  <a:round/>
                  <a:headEnd/>
                  <a:tailEnd/>
                </a14:hiddenLine>
              </a:ext>
            </a:extLst>
          </p:spPr>
          <p:txBody>
            <a:bodyPr lIns="0" tIns="36000" rIns="0" bIns="4320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en-US" altLang="nl-NL" sz="1400">
                  <a:solidFill>
                    <a:schemeClr val="bg1"/>
                  </a:solidFill>
                  <a:ea typeface="Segoe UI Light" pitchFamily="34" charset="0"/>
                  <a:cs typeface="Segoe UI Light" pitchFamily="34" charset="0"/>
                </a:rPr>
                <a:t>3</a:t>
              </a:r>
              <a:endParaRPr lang="nl-NL" altLang="nl-NL" sz="1400">
                <a:solidFill>
                  <a:schemeClr val="bg1"/>
                </a:solidFill>
                <a:ea typeface="Segoe UI Light" pitchFamily="34" charset="0"/>
                <a:cs typeface="Segoe UI Light" pitchFamily="34" charset="0"/>
              </a:endParaRPr>
            </a:p>
          </p:txBody>
        </p:sp>
        <p:cxnSp>
          <p:nvCxnSpPr>
            <p:cNvPr id="90" name="Rechte verbindingslijn 117">
              <a:extLst>
                <a:ext uri="{FF2B5EF4-FFF2-40B4-BE49-F238E27FC236}">
                  <a16:creationId xmlns:a16="http://schemas.microsoft.com/office/drawing/2014/main" id="{AE9ECE82-161F-4377-9E65-A360E9A71B70}"/>
                </a:ext>
              </a:extLst>
            </p:cNvPr>
            <p:cNvCxnSpPr>
              <a:cxnSpLocks noChangeShapeType="1"/>
            </p:cNvCxnSpPr>
            <p:nvPr/>
          </p:nvCxnSpPr>
          <p:spPr bwMode="auto">
            <a:xfrm>
              <a:off x="12513562" y="6623579"/>
              <a:ext cx="3577565"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91" name="Rechte verbindingslijn 118">
              <a:extLst>
                <a:ext uri="{FF2B5EF4-FFF2-40B4-BE49-F238E27FC236}">
                  <a16:creationId xmlns:a16="http://schemas.microsoft.com/office/drawing/2014/main" id="{E68CA243-A132-449A-8834-2750F17FE0E4}"/>
                </a:ext>
              </a:extLst>
            </p:cNvPr>
            <p:cNvCxnSpPr>
              <a:cxnSpLocks noChangeShapeType="1"/>
            </p:cNvCxnSpPr>
            <p:nvPr/>
          </p:nvCxnSpPr>
          <p:spPr bwMode="auto">
            <a:xfrm>
              <a:off x="12513562" y="5755522"/>
              <a:ext cx="3583786"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sp>
          <p:nvSpPr>
            <p:cNvPr id="92" name="Tekstvak 33">
              <a:extLst>
                <a:ext uri="{FF2B5EF4-FFF2-40B4-BE49-F238E27FC236}">
                  <a16:creationId xmlns:a16="http://schemas.microsoft.com/office/drawing/2014/main" id="{64039EEF-D185-43C7-9261-321DC180CEC2}"/>
                </a:ext>
              </a:extLst>
            </p:cNvPr>
            <p:cNvSpPr txBox="1">
              <a:spLocks noChangeArrowheads="1"/>
            </p:cNvSpPr>
            <p:nvPr/>
          </p:nvSpPr>
          <p:spPr bwMode="auto">
            <a:xfrm>
              <a:off x="12516592" y="3962716"/>
              <a:ext cx="3536314" cy="72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nl-NL" altLang="nl-NL" sz="1200">
                  <a:ea typeface="Segoe UI Light" pitchFamily="34" charset="0"/>
                  <a:cs typeface="Segoe UI Light" pitchFamily="34" charset="0"/>
                </a:rPr>
                <a:t>Klik met de rechter muis-knop op </a:t>
              </a:r>
              <a:br>
                <a:rPr lang="nl-NL" altLang="nl-NL" sz="1200">
                  <a:ea typeface="Segoe UI Light" pitchFamily="34" charset="0"/>
                  <a:cs typeface="Segoe UI Light" pitchFamily="34" charset="0"/>
                </a:rPr>
              </a:br>
              <a:r>
                <a:rPr lang="nl-NL" altLang="nl-NL" sz="1200">
                  <a:ea typeface="Segoe UI Light" pitchFamily="34" charset="0"/>
                  <a:cs typeface="Segoe UI Light" pitchFamily="34" charset="0"/>
                </a:rPr>
                <a:t>de miniatuurweergave van de dia en </a:t>
              </a:r>
            </a:p>
            <a:p>
              <a:pPr eaLnBrk="1" hangingPunct="1">
                <a:defRPr/>
              </a:pPr>
              <a:r>
                <a:rPr lang="nl-NL" altLang="nl-NL" sz="1200">
                  <a:ea typeface="Segoe UI Light" pitchFamily="34" charset="0"/>
                  <a:cs typeface="Segoe UI Light" pitchFamily="34" charset="0"/>
                </a:rPr>
                <a:t>kies </a:t>
              </a:r>
              <a:r>
                <a:rPr lang="nl-NL" altLang="nl-NL" sz="1200" b="1">
                  <a:ea typeface="Segoe UI Light" pitchFamily="34" charset="0"/>
                  <a:cs typeface="Segoe UI Light" pitchFamily="34" charset="0"/>
                </a:rPr>
                <a:t>‘Dia herstellen’</a:t>
              </a:r>
            </a:p>
          </p:txBody>
        </p:sp>
        <p:pic>
          <p:nvPicPr>
            <p:cNvPr id="93" name="Picture 2">
              <a:extLst>
                <a:ext uri="{FF2B5EF4-FFF2-40B4-BE49-F238E27FC236}">
                  <a16:creationId xmlns:a16="http://schemas.microsoft.com/office/drawing/2014/main" id="{924DC945-80E6-4B2A-9DE9-1B8A116E1219}"/>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525402" y="4593949"/>
              <a:ext cx="1597638" cy="857556"/>
            </a:xfrm>
            <a:prstGeom prst="rect">
              <a:avLst/>
            </a:prstGeom>
            <a:solidFill>
              <a:schemeClr val="bg2"/>
            </a:solidFill>
            <a:ln>
              <a:noFill/>
            </a:ln>
          </p:spPr>
        </p:pic>
        <p:pic>
          <p:nvPicPr>
            <p:cNvPr id="94" name="Afbeelding 121">
              <a:extLst>
                <a:ext uri="{FF2B5EF4-FFF2-40B4-BE49-F238E27FC236}">
                  <a16:creationId xmlns:a16="http://schemas.microsoft.com/office/drawing/2014/main" id="{551E60D1-FBD2-41EE-B814-919C4D007FD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518785" y="4587521"/>
              <a:ext cx="1604255" cy="85772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5" name="Rechthoek 94">
              <a:extLst>
                <a:ext uri="{FF2B5EF4-FFF2-40B4-BE49-F238E27FC236}">
                  <a16:creationId xmlns:a16="http://schemas.microsoft.com/office/drawing/2014/main" id="{964CA115-6B18-4570-85D1-0D0D387F529C}"/>
                </a:ext>
              </a:extLst>
            </p:cNvPr>
            <p:cNvSpPr/>
            <p:nvPr/>
          </p:nvSpPr>
          <p:spPr>
            <a:xfrm>
              <a:off x="13068943" y="5102633"/>
              <a:ext cx="1571342" cy="43024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nvGrpSpPr>
            <p:cNvPr id="96" name="Groep 123">
              <a:extLst>
                <a:ext uri="{FF2B5EF4-FFF2-40B4-BE49-F238E27FC236}">
                  <a16:creationId xmlns:a16="http://schemas.microsoft.com/office/drawing/2014/main" id="{839466B6-2D02-47B4-8354-BD5A76794B3A}"/>
                </a:ext>
              </a:extLst>
            </p:cNvPr>
            <p:cNvGrpSpPr>
              <a:grpSpLocks/>
            </p:cNvGrpSpPr>
            <p:nvPr/>
          </p:nvGrpSpPr>
          <p:grpSpPr bwMode="auto">
            <a:xfrm>
              <a:off x="13066341" y="5059674"/>
              <a:ext cx="1579143" cy="477569"/>
              <a:chOff x="13164976" y="6001798"/>
              <a:chExt cx="1969277" cy="595554"/>
            </a:xfrm>
          </p:grpSpPr>
          <p:sp>
            <p:nvSpPr>
              <p:cNvPr id="99" name="Rechthoek 98">
                <a:extLst>
                  <a:ext uri="{FF2B5EF4-FFF2-40B4-BE49-F238E27FC236}">
                    <a16:creationId xmlns:a16="http://schemas.microsoft.com/office/drawing/2014/main" id="{B813E17B-A996-4E79-A02B-A5673EBF9BD8}"/>
                  </a:ext>
                </a:extLst>
              </p:cNvPr>
              <p:cNvSpPr/>
              <p:nvPr/>
            </p:nvSpPr>
            <p:spPr>
              <a:xfrm>
                <a:off x="13164262" y="6055369"/>
                <a:ext cx="1969447" cy="54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nvGrpSpPr>
              <p:cNvPr id="100" name="Groep 127">
                <a:extLst>
                  <a:ext uri="{FF2B5EF4-FFF2-40B4-BE49-F238E27FC236}">
                    <a16:creationId xmlns:a16="http://schemas.microsoft.com/office/drawing/2014/main" id="{1B6732CD-8A92-4BAA-B490-1545D44084B1}"/>
                  </a:ext>
                </a:extLst>
              </p:cNvPr>
              <p:cNvGrpSpPr>
                <a:grpSpLocks/>
              </p:cNvGrpSpPr>
              <p:nvPr/>
            </p:nvGrpSpPr>
            <p:grpSpPr bwMode="auto">
              <a:xfrm>
                <a:off x="13214777" y="6112607"/>
                <a:ext cx="145227" cy="129517"/>
                <a:chOff x="12287399" y="5999447"/>
                <a:chExt cx="194830" cy="173755"/>
              </a:xfrm>
            </p:grpSpPr>
            <p:sp>
              <p:nvSpPr>
                <p:cNvPr id="103" name="Afgeronde rechthoek 141">
                  <a:extLst>
                    <a:ext uri="{FF2B5EF4-FFF2-40B4-BE49-F238E27FC236}">
                      <a16:creationId xmlns:a16="http://schemas.microsoft.com/office/drawing/2014/main" id="{E39175EB-EB13-4A8C-9819-C84010188FD7}"/>
                    </a:ext>
                  </a:extLst>
                </p:cNvPr>
                <p:cNvSpPr/>
                <p:nvPr/>
              </p:nvSpPr>
              <p:spPr>
                <a:xfrm>
                  <a:off x="12251495" y="5999686"/>
                  <a:ext cx="231020" cy="172646"/>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04" name="Rechthoek 103">
                  <a:extLst>
                    <a:ext uri="{FF2B5EF4-FFF2-40B4-BE49-F238E27FC236}">
                      <a16:creationId xmlns:a16="http://schemas.microsoft.com/office/drawing/2014/main" id="{85C1845F-E368-4BC1-A0DC-0662A0A38154}"/>
                    </a:ext>
                  </a:extLst>
                </p:cNvPr>
                <p:cNvSpPr/>
                <p:nvPr/>
              </p:nvSpPr>
              <p:spPr>
                <a:xfrm>
                  <a:off x="12309913" y="6063433"/>
                  <a:ext cx="66386" cy="876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05" name="Rechthoek 104">
                  <a:extLst>
                    <a:ext uri="{FF2B5EF4-FFF2-40B4-BE49-F238E27FC236}">
                      <a16:creationId xmlns:a16="http://schemas.microsoft.com/office/drawing/2014/main" id="{0A9ED225-42AD-464B-8B93-C11920250143}"/>
                    </a:ext>
                  </a:extLst>
                </p:cNvPr>
                <p:cNvSpPr/>
                <p:nvPr/>
              </p:nvSpPr>
              <p:spPr>
                <a:xfrm>
                  <a:off x="12309913" y="6026247"/>
                  <a:ext cx="146048" cy="1859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06" name="Rechthoek 105">
                  <a:extLst>
                    <a:ext uri="{FF2B5EF4-FFF2-40B4-BE49-F238E27FC236}">
                      <a16:creationId xmlns:a16="http://schemas.microsoft.com/office/drawing/2014/main" id="{C5D8579B-F2F2-4F68-9329-57E84A44A02A}"/>
                    </a:ext>
                  </a:extLst>
                </p:cNvPr>
                <p:cNvSpPr/>
                <p:nvPr/>
              </p:nvSpPr>
              <p:spPr>
                <a:xfrm>
                  <a:off x="12394886" y="6066088"/>
                  <a:ext cx="61075" cy="13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07" name="Rechthoek 106">
                  <a:extLst>
                    <a:ext uri="{FF2B5EF4-FFF2-40B4-BE49-F238E27FC236}">
                      <a16:creationId xmlns:a16="http://schemas.microsoft.com/office/drawing/2014/main" id="{5B130BBC-60B2-4E53-BB78-93EB8E5D38A3}"/>
                    </a:ext>
                  </a:extLst>
                </p:cNvPr>
                <p:cNvSpPr/>
                <p:nvPr/>
              </p:nvSpPr>
              <p:spPr>
                <a:xfrm>
                  <a:off x="12397542" y="6097961"/>
                  <a:ext cx="42486" cy="13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08" name="Rechthoek 107">
                  <a:extLst>
                    <a:ext uri="{FF2B5EF4-FFF2-40B4-BE49-F238E27FC236}">
                      <a16:creationId xmlns:a16="http://schemas.microsoft.com/office/drawing/2014/main" id="{1E076292-369A-4050-90E0-F26BE9136F3C}"/>
                    </a:ext>
                  </a:extLst>
                </p:cNvPr>
                <p:cNvSpPr/>
                <p:nvPr/>
              </p:nvSpPr>
              <p:spPr>
                <a:xfrm>
                  <a:off x="12394886" y="6135147"/>
                  <a:ext cx="61075" cy="106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sp>
            <p:nvSpPr>
              <p:cNvPr id="101" name="Rechthoek 100">
                <a:extLst>
                  <a:ext uri="{FF2B5EF4-FFF2-40B4-BE49-F238E27FC236}">
                    <a16:creationId xmlns:a16="http://schemas.microsoft.com/office/drawing/2014/main" id="{C5AE0C6E-9AEA-492E-87E7-C5907620A4AF}"/>
                  </a:ext>
                </a:extLst>
              </p:cNvPr>
              <p:cNvSpPr/>
              <p:nvPr/>
            </p:nvSpPr>
            <p:spPr>
              <a:xfrm>
                <a:off x="13478978" y="6001914"/>
                <a:ext cx="641307" cy="261341"/>
              </a:xfrm>
              <a:prstGeom prst="rect">
                <a:avLst/>
              </a:prstGeom>
            </p:spPr>
            <p:txBody>
              <a:bodyPr wrap="non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100" err="1"/>
                  <a:t>Indeling</a:t>
                </a:r>
                <a:endParaRPr lang="en-US" sz="1100"/>
              </a:p>
            </p:txBody>
          </p:sp>
          <p:sp>
            <p:nvSpPr>
              <p:cNvPr id="102" name="Gelijkbenige driehoek 101">
                <a:extLst>
                  <a:ext uri="{FF2B5EF4-FFF2-40B4-BE49-F238E27FC236}">
                    <a16:creationId xmlns:a16="http://schemas.microsoft.com/office/drawing/2014/main" id="{08B20739-65B0-41C0-9F28-740DC98DB54F}"/>
                  </a:ext>
                </a:extLst>
              </p:cNvPr>
              <p:cNvSpPr/>
              <p:nvPr/>
            </p:nvSpPr>
            <p:spPr>
              <a:xfrm rot="5400000">
                <a:off x="14951595" y="6150410"/>
                <a:ext cx="104933" cy="574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sp>
          <p:nvSpPr>
            <p:cNvPr id="97" name="Afgeronde rechthoek 147">
              <a:extLst>
                <a:ext uri="{FF2B5EF4-FFF2-40B4-BE49-F238E27FC236}">
                  <a16:creationId xmlns:a16="http://schemas.microsoft.com/office/drawing/2014/main" id="{03ECEFE7-460E-4D29-8F55-0767A7C18CC0}"/>
                </a:ext>
              </a:extLst>
            </p:cNvPr>
            <p:cNvSpPr/>
            <p:nvPr/>
          </p:nvSpPr>
          <p:spPr>
            <a:xfrm>
              <a:off x="13068943" y="5316963"/>
              <a:ext cx="1571342" cy="215917"/>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defRPr/>
              </a:pPr>
              <a:r>
                <a:rPr lang="en-US" sz="1200" err="1">
                  <a:solidFill>
                    <a:schemeClr val="tx1"/>
                  </a:solidFill>
                </a:rPr>
                <a:t>Dia</a:t>
              </a:r>
              <a:r>
                <a:rPr lang="en-US" sz="1200">
                  <a:solidFill>
                    <a:schemeClr val="tx1"/>
                  </a:solidFill>
                </a:rPr>
                <a:t> </a:t>
              </a:r>
              <a:r>
                <a:rPr lang="en-US" sz="1200" err="1">
                  <a:solidFill>
                    <a:schemeClr val="tx1"/>
                  </a:solidFill>
                </a:rPr>
                <a:t>herstellen</a:t>
              </a:r>
              <a:endParaRPr lang="en-US" sz="1200">
                <a:solidFill>
                  <a:schemeClr val="tx1"/>
                </a:solidFill>
              </a:endParaRPr>
            </a:p>
          </p:txBody>
        </p:sp>
        <p:pic>
          <p:nvPicPr>
            <p:cNvPr id="98" name="Picture 3">
              <a:extLst>
                <a:ext uri="{FF2B5EF4-FFF2-40B4-BE49-F238E27FC236}">
                  <a16:creationId xmlns:a16="http://schemas.microsoft.com/office/drawing/2014/main" id="{E802D50E-0ED5-4C2C-B975-9A13AF979F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0323" y="5416522"/>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7" name="Tijdelijke aanduiding voor afbeelding 5"/>
          <p:cNvSpPr>
            <a:spLocks noGrp="1"/>
          </p:cNvSpPr>
          <p:nvPr>
            <p:ph type="pic" sz="quarter" idx="12"/>
          </p:nvPr>
        </p:nvSpPr>
        <p:spPr>
          <a:xfrm>
            <a:off x="8153400" y="2"/>
            <a:ext cx="4044949" cy="6684168"/>
          </a:xfrm>
          <a:solidFill>
            <a:schemeClr val="bg1">
              <a:lumMod val="95000"/>
            </a:schemeClr>
          </a:solidFill>
        </p:spPr>
        <p:txBody>
          <a:bodyPr anchor="ctr">
            <a:normAutofit/>
          </a:bodyPr>
          <a:lstStyle>
            <a:lvl1pPr algn="ctr">
              <a:defRPr sz="1100"/>
            </a:lvl1pPr>
          </a:lstStyle>
          <a:p>
            <a:pPr lvl="0"/>
            <a:r>
              <a:rPr lang="nl-NL" noProof="0"/>
              <a:t>Klik op het pictogram als u een afbeelding wilt toevoegen</a:t>
            </a:r>
          </a:p>
        </p:txBody>
      </p:sp>
      <p:sp>
        <p:nvSpPr>
          <p:cNvPr id="2" name="Titel 1"/>
          <p:cNvSpPr>
            <a:spLocks noGrp="1"/>
          </p:cNvSpPr>
          <p:nvPr>
            <p:ph type="title"/>
          </p:nvPr>
        </p:nvSpPr>
        <p:spPr>
          <a:xfrm>
            <a:off x="551544" y="566056"/>
            <a:ext cx="7135118" cy="464458"/>
          </a:xfrm>
        </p:spPr>
        <p:txBody>
          <a:bodyPr/>
          <a:lstStyle>
            <a:lvl1pPr>
              <a:defRPr/>
            </a:lvl1pPr>
          </a:lstStyle>
          <a:p>
            <a:r>
              <a:rPr lang="nl-NL"/>
              <a:t>Klik om de stijl te bewerken</a:t>
            </a:r>
          </a:p>
        </p:txBody>
      </p:sp>
      <p:sp>
        <p:nvSpPr>
          <p:cNvPr id="3" name="Tijdelijke aanduiding voor verticale tekst 2"/>
          <p:cNvSpPr>
            <a:spLocks noGrp="1"/>
          </p:cNvSpPr>
          <p:nvPr>
            <p:ph type="body" orient="vert" idx="1"/>
          </p:nvPr>
        </p:nvSpPr>
        <p:spPr>
          <a:xfrm>
            <a:off x="551544" y="1320798"/>
            <a:ext cx="7135118" cy="4932000"/>
          </a:xfrm>
        </p:spPr>
        <p:txBody>
          <a:bodyPr/>
          <a:lstStyle>
            <a:lvl4pPr>
              <a:defRPr cap="all" baseline="0"/>
            </a:lvl4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37" name="Tijdelijke aanduiding voor verticale tekst 2"/>
          <p:cNvSpPr>
            <a:spLocks noGrp="1"/>
          </p:cNvSpPr>
          <p:nvPr>
            <p:ph type="body" orient="vert" idx="13"/>
          </p:nvPr>
        </p:nvSpPr>
        <p:spPr>
          <a:xfrm>
            <a:off x="8505825" y="527278"/>
            <a:ext cx="3297600" cy="525600"/>
          </a:xfrm>
          <a:blipFill>
            <a:blip r:embed="rId9" cstate="screen">
              <a:extLst>
                <a:ext uri="{28A0092B-C50C-407E-A947-70E740481C1C}">
                  <a14:useLocalDpi xmlns:a14="http://schemas.microsoft.com/office/drawing/2010/main"/>
                </a:ext>
              </a:extLst>
            </a:blip>
            <a:stretch>
              <a:fillRect/>
            </a:stretch>
          </a:blipFill>
        </p:spPr>
        <p:txBody>
          <a:bodyPr>
            <a:normAutofit/>
          </a:bodyPr>
          <a:lstStyle>
            <a:lvl1pPr>
              <a:defRPr sz="1100">
                <a:solidFill>
                  <a:schemeClr val="bg1">
                    <a:lumMod val="95000"/>
                  </a:schemeClr>
                </a:solidFill>
              </a:defRPr>
            </a:lvl1pPr>
            <a:lvl4pPr>
              <a:defRPr cap="all" baseline="0"/>
            </a:lvl4pPr>
          </a:lstStyle>
          <a:p>
            <a:pPr lvl="0"/>
            <a:r>
              <a:rPr lang="nl-NL"/>
              <a:t>Klik om de modelstijlen te bewerken</a:t>
            </a:r>
          </a:p>
        </p:txBody>
      </p:sp>
      <p:sp>
        <p:nvSpPr>
          <p:cNvPr id="124" name="Tijdelijke aanduiding voor voettekst 5">
            <a:extLst>
              <a:ext uri="{FF2B5EF4-FFF2-40B4-BE49-F238E27FC236}">
                <a16:creationId xmlns:a16="http://schemas.microsoft.com/office/drawing/2014/main" id="{4EEEADF5-BF3F-4F06-A443-5ABCFC98DA78}"/>
              </a:ext>
            </a:extLst>
          </p:cNvPr>
          <p:cNvSpPr>
            <a:spLocks noGrp="1"/>
          </p:cNvSpPr>
          <p:nvPr>
            <p:ph type="ftr" sz="quarter" idx="14"/>
          </p:nvPr>
        </p:nvSpPr>
        <p:spPr/>
        <p:txBody>
          <a:bodyPr/>
          <a:lstStyle>
            <a:lvl1pPr>
              <a:defRPr/>
            </a:lvl1pPr>
          </a:lstStyle>
          <a:p>
            <a:pPr>
              <a:defRPr/>
            </a:pPr>
            <a:r>
              <a:rPr lang="nl-NL"/>
              <a:t>Sessie 2. Locatiebepaling: burgermeetnet RTHA</a:t>
            </a:r>
            <a:endParaRPr/>
          </a:p>
        </p:txBody>
      </p:sp>
    </p:spTree>
    <p:extLst>
      <p:ext uri="{BB962C8B-B14F-4D97-AF65-F5344CB8AC3E}">
        <p14:creationId xmlns:p14="http://schemas.microsoft.com/office/powerpoint/2010/main" val="231892808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 TEKST + 50% AFBEELDIN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2" hasCustomPrompt="1"/>
          </p:nvPr>
        </p:nvSpPr>
        <p:spPr>
          <a:xfrm>
            <a:off x="6378120" y="1"/>
            <a:ext cx="5820230" cy="6685200"/>
          </a:xfrm>
          <a:solidFill>
            <a:schemeClr val="bg1">
              <a:lumMod val="95000"/>
            </a:schemeClr>
          </a:solidFill>
        </p:spPr>
        <p:txBody>
          <a:bodyPr bIns="1080000" anchor="ctr">
            <a:normAutofit/>
          </a:bodyPr>
          <a:lstStyle>
            <a:lvl1pPr marL="285750" marR="0" indent="-285750" algn="ctr" defTabSz="719138" rtl="0" eaLnBrk="1" fontAlgn="auto" latinLnBrk="0" hangingPunct="1">
              <a:lnSpc>
                <a:spcPct val="100000"/>
              </a:lnSpc>
              <a:spcBef>
                <a:spcPts val="300"/>
              </a:spcBef>
              <a:spcAft>
                <a:spcPts val="600"/>
              </a:spcAft>
              <a:buClr>
                <a:schemeClr val="bg2"/>
              </a:buClr>
              <a:buSzPct val="100000"/>
              <a:tabLst/>
              <a:defRPr sz="1100"/>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2" name="Titel 1"/>
          <p:cNvSpPr>
            <a:spLocks noGrp="1"/>
          </p:cNvSpPr>
          <p:nvPr>
            <p:ph type="title" hasCustomPrompt="1"/>
          </p:nvPr>
        </p:nvSpPr>
        <p:spPr>
          <a:xfrm>
            <a:off x="551544" y="566056"/>
            <a:ext cx="5268090" cy="464458"/>
          </a:xfrm>
        </p:spPr>
        <p:txBody>
          <a:bodyPr/>
          <a:lstStyle>
            <a:lvl1pPr>
              <a:defRPr/>
            </a:lvl1pPr>
          </a:lstStyle>
          <a:p>
            <a:r>
              <a:rPr lang="nl-NL"/>
              <a:t>Titel van de slide</a:t>
            </a:r>
          </a:p>
        </p:txBody>
      </p:sp>
      <p:sp>
        <p:nvSpPr>
          <p:cNvPr id="3" name="Tijdelijke aanduiding voor verticale tekst 2"/>
          <p:cNvSpPr>
            <a:spLocks noGrp="1"/>
          </p:cNvSpPr>
          <p:nvPr>
            <p:ph type="body" orient="vert" idx="1" hasCustomPrompt="1"/>
          </p:nvPr>
        </p:nvSpPr>
        <p:spPr>
          <a:xfrm>
            <a:off x="551544" y="1320798"/>
            <a:ext cx="5253263" cy="4971146"/>
          </a:xfrm>
        </p:spPr>
        <p:txBody>
          <a:bodyPr vert="horz"/>
          <a:lstStyle>
            <a:lvl1pPr>
              <a:defRPr b="0"/>
            </a:lvl1pPr>
            <a:lvl2pPr>
              <a:defRPr b="0"/>
            </a:lvl2pPr>
            <a:lvl3pPr>
              <a:defRPr b="0"/>
            </a:lvl3pPr>
            <a:lvl4pPr>
              <a:defRPr b="1" cap="all" baseline="0"/>
            </a:lvl4pPr>
            <a:lvl5pPr>
              <a:defRPr b="0"/>
            </a:lvl5pPr>
            <a:lvl6pPr>
              <a:defRPr/>
            </a:lvl6pPr>
            <a:lvl7pPr>
              <a:defRPr/>
            </a:lvl7pPr>
            <a:lvl8pPr>
              <a:defRPr/>
            </a:lvl8pPr>
            <a:lvl9pPr>
              <a:defRPr/>
            </a:lvl9pPr>
          </a:lstStyle>
          <a:p>
            <a:pPr lvl="0"/>
            <a:r>
              <a:rPr lang="nl-NL" noProof="0"/>
              <a:t>Klik hier om een tekst te plaatsen. Meer hulp nodig? Aan de zijkanten van de slides heeft PPTSolutions instructies geplaatst om te helpen met het stijlen- én verwerken van tekst.</a:t>
            </a:r>
          </a:p>
          <a:p>
            <a:pPr lvl="1"/>
            <a:r>
              <a:rPr lang="nl-NL" err="1"/>
              <a:t>Bullet</a:t>
            </a:r>
            <a:r>
              <a:rPr lang="nl-NL"/>
              <a:t> </a:t>
            </a:r>
          </a:p>
          <a:p>
            <a:pPr lvl="2"/>
            <a:r>
              <a:rPr lang="nl-NL"/>
              <a:t>Sub-</a:t>
            </a:r>
            <a:r>
              <a:rPr lang="nl-NL" err="1"/>
              <a:t>bullet</a:t>
            </a:r>
            <a:endParaRPr lang="nl-NL"/>
          </a:p>
          <a:p>
            <a:pPr lvl="3"/>
            <a:r>
              <a:rPr lang="nl-NL"/>
              <a:t>Subtitel</a:t>
            </a:r>
          </a:p>
          <a:p>
            <a:pPr lvl="4"/>
            <a:r>
              <a:rPr lang="nl-NL"/>
              <a:t>Cursief tekst</a:t>
            </a:r>
          </a:p>
          <a:p>
            <a:pPr lvl="5"/>
            <a:r>
              <a:rPr lang="nl-NL"/>
              <a:t>Platte tekst</a:t>
            </a:r>
          </a:p>
          <a:p>
            <a:pPr lvl="6"/>
            <a:r>
              <a:rPr lang="nl-NL" err="1"/>
              <a:t>Bullet</a:t>
            </a:r>
            <a:endParaRPr lang="nl-NL"/>
          </a:p>
          <a:p>
            <a:pPr lvl="7"/>
            <a:r>
              <a:rPr lang="nl-NL"/>
              <a:t>Sub-</a:t>
            </a:r>
            <a:r>
              <a:rPr lang="nl-NL" err="1"/>
              <a:t>bullet</a:t>
            </a:r>
            <a:endParaRPr lang="nl-NL"/>
          </a:p>
          <a:p>
            <a:pPr lvl="8"/>
            <a:r>
              <a:rPr lang="nl-NL"/>
              <a:t>SUBTITEL</a:t>
            </a:r>
          </a:p>
        </p:txBody>
      </p:sp>
      <p:sp>
        <p:nvSpPr>
          <p:cNvPr id="9" name="Tekstvak 8"/>
          <p:cNvSpPr txBox="1"/>
          <p:nvPr userDrawn="1"/>
        </p:nvSpPr>
        <p:spPr>
          <a:xfrm>
            <a:off x="8077200" y="-274580"/>
            <a:ext cx="4114800"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all" spc="0" normalizeH="0" baseline="0" noProof="0">
                <a:ln>
                  <a:noFill/>
                </a:ln>
                <a:solidFill>
                  <a:srgbClr val="595959">
                    <a:lumMod val="60000"/>
                    <a:lumOff val="40000"/>
                  </a:srgbClr>
                </a:solidFill>
                <a:effectLst/>
                <a:uLnTx/>
                <a:uFillTx/>
                <a:latin typeface="Calibri" panose="020F0502020204030204"/>
                <a:ea typeface="+mn-ea"/>
                <a:cs typeface="+mn-cs"/>
              </a:rPr>
              <a:t>50% tekst + 50% afbeelding</a:t>
            </a:r>
          </a:p>
        </p:txBody>
      </p:sp>
      <p:sp>
        <p:nvSpPr>
          <p:cNvPr id="4" name="Tijdelijke aanduiding voor voettekst 3"/>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srgbClr val="70B741"/>
                </a:solidFill>
                <a:effectLst/>
                <a:uLnTx/>
                <a:uFillTx/>
                <a:latin typeface="Calibri" panose="020F0502020204030204"/>
                <a:ea typeface="+mn-ea"/>
                <a:cs typeface="+mn-cs"/>
              </a:rPr>
              <a:t>Sessie 2. Locatiebepaling: burgermeetnet RTHA</a:t>
            </a:r>
          </a:p>
        </p:txBody>
      </p:sp>
      <p:grpSp>
        <p:nvGrpSpPr>
          <p:cNvPr id="53" name="GRID" hidden="1">
            <a:extLst>
              <a:ext uri="{FF2B5EF4-FFF2-40B4-BE49-F238E27FC236}">
                <a16:creationId xmlns:a16="http://schemas.microsoft.com/office/drawing/2014/main" id="{0012DF40-8138-4F28-B381-AFA8046A9374}"/>
              </a:ext>
            </a:extLst>
          </p:cNvPr>
          <p:cNvGrpSpPr/>
          <p:nvPr userDrawn="1"/>
        </p:nvGrpSpPr>
        <p:grpSpPr>
          <a:xfrm>
            <a:off x="-14515" y="0"/>
            <a:ext cx="12221030" cy="6858000"/>
            <a:chOff x="-14515" y="0"/>
            <a:chExt cx="12221030" cy="6858000"/>
          </a:xfrm>
        </p:grpSpPr>
        <p:sp>
          <p:nvSpPr>
            <p:cNvPr id="54" name="Rechthoek 53">
              <a:extLst>
                <a:ext uri="{FF2B5EF4-FFF2-40B4-BE49-F238E27FC236}">
                  <a16:creationId xmlns:a16="http://schemas.microsoft.com/office/drawing/2014/main" id="{0EB4EAE0-30A1-47E3-AA23-DD60BFF21571}"/>
                </a:ext>
              </a:extLst>
            </p:cNvPr>
            <p:cNvSpPr/>
            <p:nvPr userDrawn="1"/>
          </p:nvSpPr>
          <p:spPr>
            <a:xfrm>
              <a:off x="-14515" y="0"/>
              <a:ext cx="12206515"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hthoek 54">
              <a:extLst>
                <a:ext uri="{FF2B5EF4-FFF2-40B4-BE49-F238E27FC236}">
                  <a16:creationId xmlns:a16="http://schemas.microsoft.com/office/drawing/2014/main" id="{31E23A1E-9A54-4939-B0EA-1D33F169B52C}"/>
                </a:ext>
              </a:extLst>
            </p:cNvPr>
            <p:cNvSpPr/>
            <p:nvPr userDrawn="1"/>
          </p:nvSpPr>
          <p:spPr>
            <a:xfrm>
              <a:off x="0" y="6291944"/>
              <a:ext cx="12206515"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hthoek 55">
              <a:extLst>
                <a:ext uri="{FF2B5EF4-FFF2-40B4-BE49-F238E27FC236}">
                  <a16:creationId xmlns:a16="http://schemas.microsoft.com/office/drawing/2014/main" id="{6B493932-77FE-4B73-9912-2BA84A8C775A}"/>
                </a:ext>
              </a:extLst>
            </p:cNvPr>
            <p:cNvSpPr/>
            <p:nvPr userDrawn="1"/>
          </p:nvSpPr>
          <p:spPr>
            <a:xfrm>
              <a:off x="0" y="1030905"/>
              <a:ext cx="12206515" cy="28989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hthoek 56">
              <a:extLst>
                <a:ext uri="{FF2B5EF4-FFF2-40B4-BE49-F238E27FC236}">
                  <a16:creationId xmlns:a16="http://schemas.microsoft.com/office/drawing/2014/main" id="{B10696F3-F9BB-4354-8BC5-B4FD68EC3984}"/>
                </a:ext>
              </a:extLst>
            </p:cNvPr>
            <p:cNvSpPr/>
            <p:nvPr userDrawn="1"/>
          </p:nvSpPr>
          <p:spPr>
            <a:xfrm rot="5400000">
              <a:off x="-3145972" y="3145972"/>
              <a:ext cx="6858000"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hthoek 57">
              <a:extLst>
                <a:ext uri="{FF2B5EF4-FFF2-40B4-BE49-F238E27FC236}">
                  <a16:creationId xmlns:a16="http://schemas.microsoft.com/office/drawing/2014/main" id="{2A2B8ECD-DC8F-48E6-B819-6D90322B713B}"/>
                </a:ext>
              </a:extLst>
            </p:cNvPr>
            <p:cNvSpPr/>
            <p:nvPr userDrawn="1"/>
          </p:nvSpPr>
          <p:spPr>
            <a:xfrm rot="5400000">
              <a:off x="8479972" y="3145972"/>
              <a:ext cx="6858000"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hthoek 58">
              <a:extLst>
                <a:ext uri="{FF2B5EF4-FFF2-40B4-BE49-F238E27FC236}">
                  <a16:creationId xmlns:a16="http://schemas.microsoft.com/office/drawing/2014/main" id="{6F32DD11-824D-49A5-AA8B-782F17F06020}"/>
                </a:ext>
              </a:extLst>
            </p:cNvPr>
            <p:cNvSpPr/>
            <p:nvPr userDrawn="1"/>
          </p:nvSpPr>
          <p:spPr>
            <a:xfrm rot="5400000">
              <a:off x="2950028" y="2862944"/>
              <a:ext cx="6291944"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ijdelijke aanduiding voor dianummer 4">
            <a:extLst>
              <a:ext uri="{FF2B5EF4-FFF2-40B4-BE49-F238E27FC236}">
                <a16:creationId xmlns:a16="http://schemas.microsoft.com/office/drawing/2014/main" id="{20F56FF5-009C-4273-8961-77880031E29C}"/>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0B842D-28D8-4C6D-8F79-63956AD155B3}" type="slidenum">
              <a:rPr kumimoji="0" lang="nl-NL" sz="1100" b="1" i="0" u="none" strike="noStrike" kern="1200" cap="none" spc="0" normalizeH="0" baseline="0" noProof="0" smtClean="0">
                <a:ln>
                  <a:noFill/>
                </a:ln>
                <a:solidFill>
                  <a:srgbClr val="70B74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100" b="1" i="0" u="none" strike="noStrike" kern="1200" cap="none" spc="0" normalizeH="0" baseline="0" noProof="0">
              <a:ln>
                <a:noFill/>
              </a:ln>
              <a:solidFill>
                <a:srgbClr val="70B741"/>
              </a:solidFill>
              <a:effectLst/>
              <a:uLnTx/>
              <a:uFillTx/>
              <a:latin typeface="Calibri" panose="020F0502020204030204"/>
              <a:ea typeface="+mn-ea"/>
              <a:cs typeface="+mn-cs"/>
            </a:endParaRPr>
          </a:p>
        </p:txBody>
      </p:sp>
      <p:grpSp>
        <p:nvGrpSpPr>
          <p:cNvPr id="185" name="INSTRUCTIE">
            <a:extLst>
              <a:ext uri="{FF2B5EF4-FFF2-40B4-BE49-F238E27FC236}">
                <a16:creationId xmlns:a16="http://schemas.microsoft.com/office/drawing/2014/main" id="{C84AAF6E-3896-43D4-89A9-FABB76F28C0D}"/>
              </a:ext>
            </a:extLst>
          </p:cNvPr>
          <p:cNvGrpSpPr/>
          <p:nvPr userDrawn="1"/>
        </p:nvGrpSpPr>
        <p:grpSpPr>
          <a:xfrm>
            <a:off x="-3569165" y="0"/>
            <a:ext cx="3316001" cy="4216747"/>
            <a:chOff x="12555330" y="0"/>
            <a:chExt cx="3316001" cy="4216747"/>
          </a:xfrm>
        </p:grpSpPr>
        <p:sp>
          <p:nvSpPr>
            <p:cNvPr id="186" name="Ovaal 185">
              <a:extLst>
                <a:ext uri="{FF2B5EF4-FFF2-40B4-BE49-F238E27FC236}">
                  <a16:creationId xmlns:a16="http://schemas.microsoft.com/office/drawing/2014/main" id="{4B1658E9-1336-4C3A-9A3B-0B4A83364093}"/>
                </a:ext>
              </a:extLst>
            </p:cNvPr>
            <p:cNvSpPr/>
            <p:nvPr userDrawn="1"/>
          </p:nvSpPr>
          <p:spPr>
            <a:xfrm>
              <a:off x="12555330" y="1662771"/>
              <a:ext cx="260914" cy="259683"/>
            </a:xfrm>
            <a:prstGeom prst="ellipse">
              <a:avLst/>
            </a:prstGeom>
            <a:solidFill>
              <a:srgbClr val="211F26"/>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Calibri" panose="020F0502020204030204" pitchFamily="34" charset="0"/>
                </a:rPr>
                <a:t>1</a:t>
              </a:r>
            </a:p>
          </p:txBody>
        </p:sp>
        <p:grpSp>
          <p:nvGrpSpPr>
            <p:cNvPr id="187" name="Groep 186">
              <a:extLst>
                <a:ext uri="{FF2B5EF4-FFF2-40B4-BE49-F238E27FC236}">
                  <a16:creationId xmlns:a16="http://schemas.microsoft.com/office/drawing/2014/main" id="{814854CE-1563-493C-987B-75C5A3A246F1}"/>
                </a:ext>
              </a:extLst>
            </p:cNvPr>
            <p:cNvGrpSpPr/>
            <p:nvPr userDrawn="1"/>
          </p:nvGrpSpPr>
          <p:grpSpPr>
            <a:xfrm>
              <a:off x="12555330" y="390844"/>
              <a:ext cx="3096280" cy="558875"/>
              <a:chOff x="-3339993" y="368233"/>
              <a:chExt cx="4121148" cy="743862"/>
            </a:xfrm>
          </p:grpSpPr>
          <p:sp>
            <p:nvSpPr>
              <p:cNvPr id="204" name="Rechthoek 203">
                <a:extLst>
                  <a:ext uri="{FF2B5EF4-FFF2-40B4-BE49-F238E27FC236}">
                    <a16:creationId xmlns:a16="http://schemas.microsoft.com/office/drawing/2014/main" id="{5799187C-34B8-40C1-9877-19068FA257DD}"/>
                  </a:ext>
                </a:extLst>
              </p:cNvPr>
              <p:cNvSpPr/>
              <p:nvPr userDrawn="1"/>
            </p:nvSpPr>
            <p:spPr>
              <a:xfrm>
                <a:off x="-3339993" y="368233"/>
                <a:ext cx="523694" cy="244981"/>
              </a:xfrm>
              <a:prstGeom prst="rect">
                <a:avLst/>
              </a:prstGeom>
              <a:solidFill>
                <a:srgbClr val="F8F8F8"/>
              </a:solidFill>
              <a:ln w="635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700" b="0" i="0" u="none" strike="noStrike" kern="0" cap="none" spc="0" normalizeH="0" baseline="0" noProof="0">
                    <a:ln>
                      <a:noFill/>
                    </a:ln>
                    <a:solidFill>
                      <a:srgbClr val="211F26"/>
                    </a:solidFill>
                    <a:effectLst/>
                    <a:uLnTx/>
                    <a:uFillTx/>
                    <a:latin typeface="Arial" panose="020B0604020202020204" pitchFamily="34" charset="0"/>
                    <a:ea typeface="+mn-ea"/>
                    <a:cs typeface="Arial" panose="020B0604020202020204" pitchFamily="34" charset="0"/>
                  </a:rPr>
                  <a:t>Start</a:t>
                </a:r>
              </a:p>
            </p:txBody>
          </p:sp>
          <p:cxnSp>
            <p:nvCxnSpPr>
              <p:cNvPr id="205" name="Rechte verbindingslijn 204">
                <a:extLst>
                  <a:ext uri="{FF2B5EF4-FFF2-40B4-BE49-F238E27FC236}">
                    <a16:creationId xmlns:a16="http://schemas.microsoft.com/office/drawing/2014/main" id="{95A2149C-658B-47EC-AFB3-031C59230862}"/>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miter lim="800000"/>
              </a:ln>
              <a:effectLst/>
            </p:spPr>
          </p:cxnSp>
          <p:sp>
            <p:nvSpPr>
              <p:cNvPr id="206" name="Rechthoek 205">
                <a:extLst>
                  <a:ext uri="{FF2B5EF4-FFF2-40B4-BE49-F238E27FC236}">
                    <a16:creationId xmlns:a16="http://schemas.microsoft.com/office/drawing/2014/main" id="{9B4E8B0E-F3F1-4DE1-B7A3-E22A3A70E74D}"/>
                  </a:ext>
                </a:extLst>
              </p:cNvPr>
              <p:cNvSpPr/>
              <p:nvPr userDrawn="1"/>
            </p:nvSpPr>
            <p:spPr>
              <a:xfrm>
                <a:off x="-3333339" y="584748"/>
                <a:ext cx="510814" cy="36165"/>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nvGrpSpPr>
              <p:cNvPr id="207" name="Groep 206">
                <a:extLst>
                  <a:ext uri="{FF2B5EF4-FFF2-40B4-BE49-F238E27FC236}">
                    <a16:creationId xmlns:a16="http://schemas.microsoft.com/office/drawing/2014/main" id="{CA04D9A7-AB89-4C1F-8D33-048B64E2E99D}"/>
                  </a:ext>
                </a:extLst>
              </p:cNvPr>
              <p:cNvGrpSpPr/>
              <p:nvPr userDrawn="1"/>
            </p:nvGrpSpPr>
            <p:grpSpPr>
              <a:xfrm>
                <a:off x="-3002834" y="720303"/>
                <a:ext cx="182598" cy="143759"/>
                <a:chOff x="-3310843" y="700986"/>
                <a:chExt cx="182598" cy="143759"/>
              </a:xfrm>
            </p:grpSpPr>
            <p:grpSp>
              <p:nvGrpSpPr>
                <p:cNvPr id="246" name="Groep 245">
                  <a:extLst>
                    <a:ext uri="{FF2B5EF4-FFF2-40B4-BE49-F238E27FC236}">
                      <a16:creationId xmlns:a16="http://schemas.microsoft.com/office/drawing/2014/main" id="{A6BF35A3-4BF1-48B8-A885-1BDB7AE89754}"/>
                    </a:ext>
                  </a:extLst>
                </p:cNvPr>
                <p:cNvGrpSpPr/>
                <p:nvPr userDrawn="1"/>
              </p:nvGrpSpPr>
              <p:grpSpPr>
                <a:xfrm>
                  <a:off x="-3310843" y="700986"/>
                  <a:ext cx="182598" cy="143759"/>
                  <a:chOff x="-3310843" y="700986"/>
                  <a:chExt cx="182598" cy="143759"/>
                </a:xfrm>
              </p:grpSpPr>
              <p:cxnSp>
                <p:nvCxnSpPr>
                  <p:cNvPr id="250" name="Rechte verbindingslijn 249">
                    <a:extLst>
                      <a:ext uri="{FF2B5EF4-FFF2-40B4-BE49-F238E27FC236}">
                        <a16:creationId xmlns:a16="http://schemas.microsoft.com/office/drawing/2014/main" id="{DC4F1EED-2991-42B8-8D71-1762428B71AD}"/>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51" name="Rechte verbindingslijn 250">
                    <a:extLst>
                      <a:ext uri="{FF2B5EF4-FFF2-40B4-BE49-F238E27FC236}">
                        <a16:creationId xmlns:a16="http://schemas.microsoft.com/office/drawing/2014/main" id="{47DC6190-C110-4154-A4BE-B426CC8FC07B}"/>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52" name="Rechte verbindingslijn 251">
                    <a:extLst>
                      <a:ext uri="{FF2B5EF4-FFF2-40B4-BE49-F238E27FC236}">
                        <a16:creationId xmlns:a16="http://schemas.microsoft.com/office/drawing/2014/main" id="{EA060CBB-8797-40A0-8C3B-4AB5C5484820}"/>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53" name="Rechte verbindingslijn 252">
                    <a:extLst>
                      <a:ext uri="{FF2B5EF4-FFF2-40B4-BE49-F238E27FC236}">
                        <a16:creationId xmlns:a16="http://schemas.microsoft.com/office/drawing/2014/main" id="{C6EBAA59-8702-43DB-9223-3291F5F070FE}"/>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54" name="Rechte verbindingslijn 253">
                    <a:extLst>
                      <a:ext uri="{FF2B5EF4-FFF2-40B4-BE49-F238E27FC236}">
                        <a16:creationId xmlns:a16="http://schemas.microsoft.com/office/drawing/2014/main" id="{1C397584-5654-4E46-9A20-3DFFFBA68D02}"/>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47" name="Groep 246">
                  <a:extLst>
                    <a:ext uri="{FF2B5EF4-FFF2-40B4-BE49-F238E27FC236}">
                      <a16:creationId xmlns:a16="http://schemas.microsoft.com/office/drawing/2014/main" id="{1701FAA7-1E45-4CEC-B84A-AD1A042DEAA3}"/>
                    </a:ext>
                  </a:extLst>
                </p:cNvPr>
                <p:cNvGrpSpPr/>
                <p:nvPr userDrawn="1"/>
              </p:nvGrpSpPr>
              <p:grpSpPr>
                <a:xfrm flipH="1">
                  <a:off x="-3310774" y="735854"/>
                  <a:ext cx="88801" cy="72568"/>
                  <a:chOff x="-2091059" y="1395403"/>
                  <a:chExt cx="157316" cy="128558"/>
                </a:xfrm>
              </p:grpSpPr>
              <p:sp>
                <p:nvSpPr>
                  <p:cNvPr id="248" name="Rechthoek 247">
                    <a:extLst>
                      <a:ext uri="{FF2B5EF4-FFF2-40B4-BE49-F238E27FC236}">
                        <a16:creationId xmlns:a16="http://schemas.microsoft.com/office/drawing/2014/main" id="{C8012D9E-D078-48C1-A088-DEE0182D1A9F}"/>
                      </a:ext>
                    </a:extLst>
                  </p:cNvPr>
                  <p:cNvSpPr/>
                  <p:nvPr userDrawn="1"/>
                </p:nvSpPr>
                <p:spPr>
                  <a:xfrm>
                    <a:off x="-2051585" y="1436824"/>
                    <a:ext cx="117842" cy="45718"/>
                  </a:xfrm>
                  <a:prstGeom prst="rect">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49" name="Pijl: punthaak 248">
                    <a:extLst>
                      <a:ext uri="{FF2B5EF4-FFF2-40B4-BE49-F238E27FC236}">
                        <a16:creationId xmlns:a16="http://schemas.microsoft.com/office/drawing/2014/main" id="{501AD9AB-29B1-410F-8556-64133539976F}"/>
                      </a:ext>
                    </a:extLst>
                  </p:cNvPr>
                  <p:cNvSpPr/>
                  <p:nvPr userDrawn="1"/>
                </p:nvSpPr>
                <p:spPr>
                  <a:xfrm flipH="1">
                    <a:off x="-2091059" y="1395403"/>
                    <a:ext cx="128558" cy="128558"/>
                  </a:xfrm>
                  <a:prstGeom prst="chevron">
                    <a:avLst>
                      <a:gd name="adj" fmla="val 47962"/>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grpSp>
            <p:nvGrpSpPr>
              <p:cNvPr id="208" name="Groep 207">
                <a:extLst>
                  <a:ext uri="{FF2B5EF4-FFF2-40B4-BE49-F238E27FC236}">
                    <a16:creationId xmlns:a16="http://schemas.microsoft.com/office/drawing/2014/main" id="{F9142ABF-8DD0-494D-B28D-C20E1119048F}"/>
                  </a:ext>
                </a:extLst>
              </p:cNvPr>
              <p:cNvGrpSpPr/>
              <p:nvPr userDrawn="1"/>
            </p:nvGrpSpPr>
            <p:grpSpPr>
              <a:xfrm>
                <a:off x="-3326107" y="720303"/>
                <a:ext cx="182598" cy="143759"/>
                <a:chOff x="-3634116" y="700986"/>
                <a:chExt cx="182598" cy="143759"/>
              </a:xfrm>
            </p:grpSpPr>
            <p:grpSp>
              <p:nvGrpSpPr>
                <p:cNvPr id="237" name="Groep 236">
                  <a:extLst>
                    <a:ext uri="{FF2B5EF4-FFF2-40B4-BE49-F238E27FC236}">
                      <a16:creationId xmlns:a16="http://schemas.microsoft.com/office/drawing/2014/main" id="{EFAB59F5-80DB-46E8-81E1-0C5A1B2070C3}"/>
                    </a:ext>
                  </a:extLst>
                </p:cNvPr>
                <p:cNvGrpSpPr/>
                <p:nvPr userDrawn="1"/>
              </p:nvGrpSpPr>
              <p:grpSpPr>
                <a:xfrm>
                  <a:off x="-3634116" y="700986"/>
                  <a:ext cx="182598" cy="143759"/>
                  <a:chOff x="-3634116" y="700986"/>
                  <a:chExt cx="182598" cy="143759"/>
                </a:xfrm>
              </p:grpSpPr>
              <p:cxnSp>
                <p:nvCxnSpPr>
                  <p:cNvPr id="241" name="Rechte verbindingslijn 240">
                    <a:extLst>
                      <a:ext uri="{FF2B5EF4-FFF2-40B4-BE49-F238E27FC236}">
                        <a16:creationId xmlns:a16="http://schemas.microsoft.com/office/drawing/2014/main" id="{D0CA1E40-584F-48BF-B4DF-400CC867DB28}"/>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42" name="Rechte verbindingslijn 241">
                    <a:extLst>
                      <a:ext uri="{FF2B5EF4-FFF2-40B4-BE49-F238E27FC236}">
                        <a16:creationId xmlns:a16="http://schemas.microsoft.com/office/drawing/2014/main" id="{A6C29FB3-4CEE-43AB-83F7-3B44F751AEE2}"/>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43" name="Rechte verbindingslijn 242">
                    <a:extLst>
                      <a:ext uri="{FF2B5EF4-FFF2-40B4-BE49-F238E27FC236}">
                        <a16:creationId xmlns:a16="http://schemas.microsoft.com/office/drawing/2014/main" id="{CF04C4FD-B09D-4B1C-918C-74F9BFF2DA6C}"/>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44" name="Rechte verbindingslijn 243">
                    <a:extLst>
                      <a:ext uri="{FF2B5EF4-FFF2-40B4-BE49-F238E27FC236}">
                        <a16:creationId xmlns:a16="http://schemas.microsoft.com/office/drawing/2014/main" id="{F69FBF8A-7356-4767-BAF4-BBA166FBCEE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45" name="Rechte verbindingslijn 244">
                    <a:extLst>
                      <a:ext uri="{FF2B5EF4-FFF2-40B4-BE49-F238E27FC236}">
                        <a16:creationId xmlns:a16="http://schemas.microsoft.com/office/drawing/2014/main" id="{75531D25-59F3-454A-8107-F2AB1ED650E5}"/>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38" name="Groep 237">
                  <a:extLst>
                    <a:ext uri="{FF2B5EF4-FFF2-40B4-BE49-F238E27FC236}">
                      <a16:creationId xmlns:a16="http://schemas.microsoft.com/office/drawing/2014/main" id="{E7630954-F5C3-47F1-87F3-F7ED1A79957D}"/>
                    </a:ext>
                  </a:extLst>
                </p:cNvPr>
                <p:cNvGrpSpPr/>
                <p:nvPr userDrawn="1"/>
              </p:nvGrpSpPr>
              <p:grpSpPr>
                <a:xfrm>
                  <a:off x="-3634047" y="735854"/>
                  <a:ext cx="88801" cy="72568"/>
                  <a:chOff x="-2091059" y="1395403"/>
                  <a:chExt cx="157316" cy="128558"/>
                </a:xfrm>
              </p:grpSpPr>
              <p:sp>
                <p:nvSpPr>
                  <p:cNvPr id="239" name="Rechthoek 238">
                    <a:extLst>
                      <a:ext uri="{FF2B5EF4-FFF2-40B4-BE49-F238E27FC236}">
                        <a16:creationId xmlns:a16="http://schemas.microsoft.com/office/drawing/2014/main" id="{056B5805-23B6-4041-A95A-EE38A50DEB03}"/>
                      </a:ext>
                    </a:extLst>
                  </p:cNvPr>
                  <p:cNvSpPr/>
                  <p:nvPr userDrawn="1"/>
                </p:nvSpPr>
                <p:spPr>
                  <a:xfrm>
                    <a:off x="-2051585" y="1436824"/>
                    <a:ext cx="117842" cy="45718"/>
                  </a:xfrm>
                  <a:prstGeom prst="rect">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40" name="Pijl: punthaak 239">
                    <a:extLst>
                      <a:ext uri="{FF2B5EF4-FFF2-40B4-BE49-F238E27FC236}">
                        <a16:creationId xmlns:a16="http://schemas.microsoft.com/office/drawing/2014/main" id="{8D7D0ABC-6DC2-48DF-BD11-E1B1DED3AB0F}"/>
                      </a:ext>
                    </a:extLst>
                  </p:cNvPr>
                  <p:cNvSpPr/>
                  <p:nvPr userDrawn="1"/>
                </p:nvSpPr>
                <p:spPr>
                  <a:xfrm flipH="1">
                    <a:off x="-2091059" y="1395403"/>
                    <a:ext cx="128558" cy="128558"/>
                  </a:xfrm>
                  <a:prstGeom prst="chevron">
                    <a:avLst>
                      <a:gd name="adj" fmla="val 47962"/>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cxnSp>
            <p:nvCxnSpPr>
              <p:cNvPr id="209" name="Rechte verbindingslijn 208">
                <a:extLst>
                  <a:ext uri="{FF2B5EF4-FFF2-40B4-BE49-F238E27FC236}">
                    <a16:creationId xmlns:a16="http://schemas.microsoft.com/office/drawing/2014/main" id="{2D83FF16-A08D-43A9-A943-4FEC279D8AB8}"/>
                  </a:ext>
                </a:extLst>
              </p:cNvPr>
              <p:cNvCxnSpPr>
                <a:cxnSpLocks/>
              </p:cNvCxnSpPr>
              <p:nvPr userDrawn="1"/>
            </p:nvCxnSpPr>
            <p:spPr>
              <a:xfrm flipV="1">
                <a:off x="-3136454" y="523622"/>
                <a:ext cx="720437" cy="188422"/>
              </a:xfrm>
              <a:prstGeom prst="line">
                <a:avLst/>
              </a:prstGeom>
              <a:noFill/>
              <a:ln w="19050" cap="rnd" cmpd="sng" algn="ctr">
                <a:solidFill>
                  <a:srgbClr val="FF0090"/>
                </a:solidFill>
                <a:prstDash val="solid"/>
                <a:headEnd type="oval"/>
              </a:ln>
              <a:effectLst/>
            </p:spPr>
          </p:cxnSp>
          <p:cxnSp>
            <p:nvCxnSpPr>
              <p:cNvPr id="210" name="Rechte verbindingslijn 209">
                <a:extLst>
                  <a:ext uri="{FF2B5EF4-FFF2-40B4-BE49-F238E27FC236}">
                    <a16:creationId xmlns:a16="http://schemas.microsoft.com/office/drawing/2014/main" id="{D99C0024-C609-45C8-9135-564996E1B707}"/>
                  </a:ext>
                </a:extLst>
              </p:cNvPr>
              <p:cNvCxnSpPr>
                <a:cxnSpLocks/>
              </p:cNvCxnSpPr>
              <p:nvPr userDrawn="1"/>
            </p:nvCxnSpPr>
            <p:spPr>
              <a:xfrm>
                <a:off x="-2820570" y="712044"/>
                <a:ext cx="399011" cy="238298"/>
              </a:xfrm>
              <a:prstGeom prst="line">
                <a:avLst/>
              </a:prstGeom>
              <a:noFill/>
              <a:ln w="19050" cap="rnd" cmpd="sng" algn="ctr">
                <a:solidFill>
                  <a:srgbClr val="FF0090"/>
                </a:solidFill>
                <a:prstDash val="solid"/>
                <a:headEnd type="oval"/>
              </a:ln>
              <a:effectLst/>
            </p:spPr>
          </p:cxnSp>
          <p:grpSp>
            <p:nvGrpSpPr>
              <p:cNvPr id="211" name="Groep 210">
                <a:extLst>
                  <a:ext uri="{FF2B5EF4-FFF2-40B4-BE49-F238E27FC236}">
                    <a16:creationId xmlns:a16="http://schemas.microsoft.com/office/drawing/2014/main" id="{0BA4FCC9-5D37-4D71-8A13-F13E41DE627C}"/>
                  </a:ext>
                </a:extLst>
              </p:cNvPr>
              <p:cNvGrpSpPr/>
              <p:nvPr userDrawn="1"/>
            </p:nvGrpSpPr>
            <p:grpSpPr>
              <a:xfrm>
                <a:off x="-2425037" y="370226"/>
                <a:ext cx="357690" cy="330595"/>
                <a:chOff x="-2721817" y="347336"/>
                <a:chExt cx="432805" cy="400021"/>
              </a:xfrm>
            </p:grpSpPr>
            <p:sp>
              <p:nvSpPr>
                <p:cNvPr id="226" name="Rechthoek 225">
                  <a:extLst>
                    <a:ext uri="{FF2B5EF4-FFF2-40B4-BE49-F238E27FC236}">
                      <a16:creationId xmlns:a16="http://schemas.microsoft.com/office/drawing/2014/main" id="{BC540AF8-312C-4F81-AE68-7E9DE0149018}"/>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27" name="Groep 226">
                  <a:extLst>
                    <a:ext uri="{FF2B5EF4-FFF2-40B4-BE49-F238E27FC236}">
                      <a16:creationId xmlns:a16="http://schemas.microsoft.com/office/drawing/2014/main" id="{06C78B71-CEEE-4A6F-9B83-A4F01BAE7D47}"/>
                    </a:ext>
                  </a:extLst>
                </p:cNvPr>
                <p:cNvGrpSpPr/>
                <p:nvPr userDrawn="1"/>
              </p:nvGrpSpPr>
              <p:grpSpPr>
                <a:xfrm>
                  <a:off x="-2652453" y="431583"/>
                  <a:ext cx="294076" cy="231526"/>
                  <a:chOff x="-3634116" y="700986"/>
                  <a:chExt cx="182598" cy="143759"/>
                </a:xfrm>
              </p:grpSpPr>
              <p:grpSp>
                <p:nvGrpSpPr>
                  <p:cNvPr id="228" name="Groep 227">
                    <a:extLst>
                      <a:ext uri="{FF2B5EF4-FFF2-40B4-BE49-F238E27FC236}">
                        <a16:creationId xmlns:a16="http://schemas.microsoft.com/office/drawing/2014/main" id="{33213C71-A15D-4606-8E03-49C68B7095F1}"/>
                      </a:ext>
                    </a:extLst>
                  </p:cNvPr>
                  <p:cNvGrpSpPr/>
                  <p:nvPr userDrawn="1"/>
                </p:nvGrpSpPr>
                <p:grpSpPr>
                  <a:xfrm>
                    <a:off x="-3634116" y="700986"/>
                    <a:ext cx="182598" cy="143759"/>
                    <a:chOff x="-3634116" y="700986"/>
                    <a:chExt cx="182598" cy="143759"/>
                  </a:xfrm>
                </p:grpSpPr>
                <p:cxnSp>
                  <p:nvCxnSpPr>
                    <p:cNvPr id="232" name="Rechte verbindingslijn 231">
                      <a:extLst>
                        <a:ext uri="{FF2B5EF4-FFF2-40B4-BE49-F238E27FC236}">
                          <a16:creationId xmlns:a16="http://schemas.microsoft.com/office/drawing/2014/main" id="{3120ACC1-C664-429A-8ED3-5AFFDAB87BDB}"/>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33" name="Rechte verbindingslijn 232">
                      <a:extLst>
                        <a:ext uri="{FF2B5EF4-FFF2-40B4-BE49-F238E27FC236}">
                          <a16:creationId xmlns:a16="http://schemas.microsoft.com/office/drawing/2014/main" id="{8B8D336A-70A2-4541-AA09-FB5229B7740B}"/>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34" name="Rechte verbindingslijn 233">
                      <a:extLst>
                        <a:ext uri="{FF2B5EF4-FFF2-40B4-BE49-F238E27FC236}">
                          <a16:creationId xmlns:a16="http://schemas.microsoft.com/office/drawing/2014/main" id="{F8C33D52-767B-4B35-893B-3C045BE231ED}"/>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35" name="Rechte verbindingslijn 234">
                      <a:extLst>
                        <a:ext uri="{FF2B5EF4-FFF2-40B4-BE49-F238E27FC236}">
                          <a16:creationId xmlns:a16="http://schemas.microsoft.com/office/drawing/2014/main" id="{B05DDBA1-37EE-46F3-9012-CBE234058F4D}"/>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36" name="Rechte verbindingslijn 235">
                      <a:extLst>
                        <a:ext uri="{FF2B5EF4-FFF2-40B4-BE49-F238E27FC236}">
                          <a16:creationId xmlns:a16="http://schemas.microsoft.com/office/drawing/2014/main" id="{D0A4150A-914E-4D6D-8C61-429D7DFCCDF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29" name="Groep 228">
                    <a:extLst>
                      <a:ext uri="{FF2B5EF4-FFF2-40B4-BE49-F238E27FC236}">
                        <a16:creationId xmlns:a16="http://schemas.microsoft.com/office/drawing/2014/main" id="{A7B1F1C3-6384-467C-906A-A270F9002BF7}"/>
                      </a:ext>
                    </a:extLst>
                  </p:cNvPr>
                  <p:cNvGrpSpPr/>
                  <p:nvPr userDrawn="1"/>
                </p:nvGrpSpPr>
                <p:grpSpPr>
                  <a:xfrm>
                    <a:off x="-3634047" y="735854"/>
                    <a:ext cx="88801" cy="72568"/>
                    <a:chOff x="-2091059" y="1395403"/>
                    <a:chExt cx="157316" cy="128558"/>
                  </a:xfrm>
                </p:grpSpPr>
                <p:sp>
                  <p:nvSpPr>
                    <p:cNvPr id="230" name="Rechthoek 229">
                      <a:extLst>
                        <a:ext uri="{FF2B5EF4-FFF2-40B4-BE49-F238E27FC236}">
                          <a16:creationId xmlns:a16="http://schemas.microsoft.com/office/drawing/2014/main" id="{9D402065-78F2-4008-B089-692867DF1F91}"/>
                        </a:ext>
                      </a:extLst>
                    </p:cNvPr>
                    <p:cNvSpPr/>
                    <p:nvPr userDrawn="1"/>
                  </p:nvSpPr>
                  <p:spPr>
                    <a:xfrm>
                      <a:off x="-2051585" y="1436824"/>
                      <a:ext cx="117842" cy="45718"/>
                    </a:xfrm>
                    <a:prstGeom prst="rect">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31" name="Pijl: punthaak 230">
                      <a:extLst>
                        <a:ext uri="{FF2B5EF4-FFF2-40B4-BE49-F238E27FC236}">
                          <a16:creationId xmlns:a16="http://schemas.microsoft.com/office/drawing/2014/main" id="{3DC6068E-9803-49D9-8EBE-C01B2FD1D427}"/>
                        </a:ext>
                      </a:extLst>
                    </p:cNvPr>
                    <p:cNvSpPr/>
                    <p:nvPr userDrawn="1"/>
                  </p:nvSpPr>
                  <p:spPr>
                    <a:xfrm flipH="1">
                      <a:off x="-2091059" y="1395403"/>
                      <a:ext cx="128558" cy="128558"/>
                    </a:xfrm>
                    <a:prstGeom prst="chevron">
                      <a:avLst>
                        <a:gd name="adj" fmla="val 47962"/>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grpSp>
          <p:grpSp>
            <p:nvGrpSpPr>
              <p:cNvPr id="212" name="Groep 211">
                <a:extLst>
                  <a:ext uri="{FF2B5EF4-FFF2-40B4-BE49-F238E27FC236}">
                    <a16:creationId xmlns:a16="http://schemas.microsoft.com/office/drawing/2014/main" id="{55BC872A-0273-4A80-88D7-B13B245C9E05}"/>
                  </a:ext>
                </a:extLst>
              </p:cNvPr>
              <p:cNvGrpSpPr/>
              <p:nvPr userDrawn="1"/>
            </p:nvGrpSpPr>
            <p:grpSpPr>
              <a:xfrm>
                <a:off x="-2425037" y="781500"/>
                <a:ext cx="357690" cy="330595"/>
                <a:chOff x="-2721817" y="782525"/>
                <a:chExt cx="432805" cy="400021"/>
              </a:xfrm>
            </p:grpSpPr>
            <p:sp>
              <p:nvSpPr>
                <p:cNvPr id="215" name="Rechthoek 214">
                  <a:extLst>
                    <a:ext uri="{FF2B5EF4-FFF2-40B4-BE49-F238E27FC236}">
                      <a16:creationId xmlns:a16="http://schemas.microsoft.com/office/drawing/2014/main" id="{ABC49CFC-5B4D-4DE3-8010-C003D367C6AA}"/>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16" name="Groep 215">
                  <a:extLst>
                    <a:ext uri="{FF2B5EF4-FFF2-40B4-BE49-F238E27FC236}">
                      <a16:creationId xmlns:a16="http://schemas.microsoft.com/office/drawing/2014/main" id="{E8672ACF-82D2-42CE-A34D-127E26629D62}"/>
                    </a:ext>
                  </a:extLst>
                </p:cNvPr>
                <p:cNvGrpSpPr/>
                <p:nvPr userDrawn="1"/>
              </p:nvGrpSpPr>
              <p:grpSpPr>
                <a:xfrm>
                  <a:off x="-2652453" y="866772"/>
                  <a:ext cx="294076" cy="231526"/>
                  <a:chOff x="-3310843" y="700986"/>
                  <a:chExt cx="182598" cy="143759"/>
                </a:xfrm>
              </p:grpSpPr>
              <p:grpSp>
                <p:nvGrpSpPr>
                  <p:cNvPr id="217" name="Groep 216">
                    <a:extLst>
                      <a:ext uri="{FF2B5EF4-FFF2-40B4-BE49-F238E27FC236}">
                        <a16:creationId xmlns:a16="http://schemas.microsoft.com/office/drawing/2014/main" id="{7C5EFC7C-DA41-4BD8-BE5C-A43F63751984}"/>
                      </a:ext>
                    </a:extLst>
                  </p:cNvPr>
                  <p:cNvGrpSpPr/>
                  <p:nvPr userDrawn="1"/>
                </p:nvGrpSpPr>
                <p:grpSpPr>
                  <a:xfrm>
                    <a:off x="-3310843" y="700986"/>
                    <a:ext cx="182598" cy="143759"/>
                    <a:chOff x="-3310843" y="700986"/>
                    <a:chExt cx="182598" cy="143759"/>
                  </a:xfrm>
                </p:grpSpPr>
                <p:cxnSp>
                  <p:nvCxnSpPr>
                    <p:cNvPr id="221" name="Rechte verbindingslijn 220">
                      <a:extLst>
                        <a:ext uri="{FF2B5EF4-FFF2-40B4-BE49-F238E27FC236}">
                          <a16:creationId xmlns:a16="http://schemas.microsoft.com/office/drawing/2014/main" id="{B8AA19B2-CB03-4771-A89F-A339E598AC38}"/>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22" name="Rechte verbindingslijn 221">
                      <a:extLst>
                        <a:ext uri="{FF2B5EF4-FFF2-40B4-BE49-F238E27FC236}">
                          <a16:creationId xmlns:a16="http://schemas.microsoft.com/office/drawing/2014/main" id="{CE5F7E0D-4E72-46A5-9834-B0E2FBFCD6CF}"/>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23" name="Rechte verbindingslijn 222">
                      <a:extLst>
                        <a:ext uri="{FF2B5EF4-FFF2-40B4-BE49-F238E27FC236}">
                          <a16:creationId xmlns:a16="http://schemas.microsoft.com/office/drawing/2014/main" id="{86074EBC-0A0C-414D-8658-B76F92608EDF}"/>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24" name="Rechte verbindingslijn 223">
                      <a:extLst>
                        <a:ext uri="{FF2B5EF4-FFF2-40B4-BE49-F238E27FC236}">
                          <a16:creationId xmlns:a16="http://schemas.microsoft.com/office/drawing/2014/main" id="{60D8F71A-E279-4EFA-82C1-D8DA34A96962}"/>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25" name="Rechte verbindingslijn 224">
                      <a:extLst>
                        <a:ext uri="{FF2B5EF4-FFF2-40B4-BE49-F238E27FC236}">
                          <a16:creationId xmlns:a16="http://schemas.microsoft.com/office/drawing/2014/main" id="{64960268-08E2-44D9-8354-0C8700B68E2C}"/>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18" name="Groep 217">
                    <a:extLst>
                      <a:ext uri="{FF2B5EF4-FFF2-40B4-BE49-F238E27FC236}">
                        <a16:creationId xmlns:a16="http://schemas.microsoft.com/office/drawing/2014/main" id="{1F2A0CB0-2208-46A4-8644-79519B520925}"/>
                      </a:ext>
                    </a:extLst>
                  </p:cNvPr>
                  <p:cNvGrpSpPr/>
                  <p:nvPr userDrawn="1"/>
                </p:nvGrpSpPr>
                <p:grpSpPr>
                  <a:xfrm flipH="1">
                    <a:off x="-3310774" y="735854"/>
                    <a:ext cx="88801" cy="72568"/>
                    <a:chOff x="-2091059" y="1395403"/>
                    <a:chExt cx="157316" cy="128558"/>
                  </a:xfrm>
                </p:grpSpPr>
                <p:sp>
                  <p:nvSpPr>
                    <p:cNvPr id="219" name="Rechthoek 218">
                      <a:extLst>
                        <a:ext uri="{FF2B5EF4-FFF2-40B4-BE49-F238E27FC236}">
                          <a16:creationId xmlns:a16="http://schemas.microsoft.com/office/drawing/2014/main" id="{CE91E92A-9AF2-4456-9965-FFFC153DDC6C}"/>
                        </a:ext>
                      </a:extLst>
                    </p:cNvPr>
                    <p:cNvSpPr/>
                    <p:nvPr userDrawn="1"/>
                  </p:nvSpPr>
                  <p:spPr>
                    <a:xfrm>
                      <a:off x="-2051585" y="1436824"/>
                      <a:ext cx="117842" cy="45718"/>
                    </a:xfrm>
                    <a:prstGeom prst="rect">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20" name="Pijl: punthaak 219">
                      <a:extLst>
                        <a:ext uri="{FF2B5EF4-FFF2-40B4-BE49-F238E27FC236}">
                          <a16:creationId xmlns:a16="http://schemas.microsoft.com/office/drawing/2014/main" id="{8FFBD3D8-2384-415F-BD39-1CC46AD108C1}"/>
                        </a:ext>
                      </a:extLst>
                    </p:cNvPr>
                    <p:cNvSpPr/>
                    <p:nvPr userDrawn="1"/>
                  </p:nvSpPr>
                  <p:spPr>
                    <a:xfrm flipH="1">
                      <a:off x="-2091059" y="1395403"/>
                      <a:ext cx="128558" cy="128558"/>
                    </a:xfrm>
                    <a:prstGeom prst="chevron">
                      <a:avLst>
                        <a:gd name="adj" fmla="val 47962"/>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grpSp>
          <p:sp>
            <p:nvSpPr>
              <p:cNvPr id="213" name="Rechthoek 212">
                <a:extLst>
                  <a:ext uri="{FF2B5EF4-FFF2-40B4-BE49-F238E27FC236}">
                    <a16:creationId xmlns:a16="http://schemas.microsoft.com/office/drawing/2014/main" id="{46893FCB-EB2C-46E5-899E-B16898CF35C9}"/>
                  </a:ext>
                </a:extLst>
              </p:cNvPr>
              <p:cNvSpPr/>
              <p:nvPr userDrawn="1"/>
            </p:nvSpPr>
            <p:spPr>
              <a:xfrm>
                <a:off x="-1950057" y="439449"/>
                <a:ext cx="2731212" cy="198066"/>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Segoe UI Light"/>
                    <a:ea typeface="+mn-ea"/>
                    <a:cs typeface="Calibri" panose="020F0502020204030204" pitchFamily="34" charset="0"/>
                  </a:rPr>
                  <a:t>Tekstniveau omhoog</a:t>
                </a:r>
              </a:p>
            </p:txBody>
          </p:sp>
          <p:sp>
            <p:nvSpPr>
              <p:cNvPr id="214" name="Rechthoek 213">
                <a:extLst>
                  <a:ext uri="{FF2B5EF4-FFF2-40B4-BE49-F238E27FC236}">
                    <a16:creationId xmlns:a16="http://schemas.microsoft.com/office/drawing/2014/main" id="{E686A566-D860-42B6-BA68-CED048F13FF6}"/>
                  </a:ext>
                </a:extLst>
              </p:cNvPr>
              <p:cNvSpPr/>
              <p:nvPr userDrawn="1"/>
            </p:nvSpPr>
            <p:spPr>
              <a:xfrm>
                <a:off x="-1950057" y="848575"/>
                <a:ext cx="2731212" cy="186424"/>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Segoe UI Light"/>
                    <a:ea typeface="+mn-ea"/>
                    <a:cs typeface="Calibri" panose="020F0502020204030204" pitchFamily="34" charset="0"/>
                  </a:rPr>
                  <a:t>Tekstniveau omlaag</a:t>
                </a:r>
              </a:p>
            </p:txBody>
          </p:sp>
        </p:grpSp>
        <p:sp>
          <p:nvSpPr>
            <p:cNvPr id="188" name="Rechthoek 187">
              <a:extLst>
                <a:ext uri="{FF2B5EF4-FFF2-40B4-BE49-F238E27FC236}">
                  <a16:creationId xmlns:a16="http://schemas.microsoft.com/office/drawing/2014/main" id="{19AE65C7-7385-48D1-81FA-DFD0E96A8C89}"/>
                </a:ext>
              </a:extLst>
            </p:cNvPr>
            <p:cNvSpPr/>
            <p:nvPr userDrawn="1"/>
          </p:nvSpPr>
          <p:spPr>
            <a:xfrm>
              <a:off x="12921012" y="1662770"/>
              <a:ext cx="2830190"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400" b="0" i="0" u="none" strike="noStrike" kern="1200" cap="none" spc="0" normalizeH="0" baseline="0" noProof="0">
                  <a:ln>
                    <a:noFill/>
                  </a:ln>
                  <a:solidFill>
                    <a:prstClr val="black"/>
                  </a:solidFill>
                  <a:effectLst/>
                  <a:uLnTx/>
                  <a:uFillTx/>
                  <a:latin typeface="Calibri" panose="020F0502020204030204"/>
                  <a:ea typeface="+mn-ea"/>
                  <a:cs typeface="+mn-cs"/>
                </a:rPr>
                <a:t>Platte tekst</a:t>
              </a:r>
            </a:p>
          </p:txBody>
        </p:sp>
        <p:sp>
          <p:nvSpPr>
            <p:cNvPr id="189" name="Ovaal 188">
              <a:extLst>
                <a:ext uri="{FF2B5EF4-FFF2-40B4-BE49-F238E27FC236}">
                  <a16:creationId xmlns:a16="http://schemas.microsoft.com/office/drawing/2014/main" id="{D49180BB-C5A6-47E8-AD90-A0D7965794EA}"/>
                </a:ext>
              </a:extLst>
            </p:cNvPr>
            <p:cNvSpPr/>
            <p:nvPr userDrawn="1"/>
          </p:nvSpPr>
          <p:spPr>
            <a:xfrm>
              <a:off x="12555330" y="2034692"/>
              <a:ext cx="260914" cy="259683"/>
            </a:xfrm>
            <a:prstGeom prst="ellipse">
              <a:avLst/>
            </a:prstGeom>
            <a:solidFill>
              <a:srgbClr val="211F26"/>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Calibri" panose="020F0502020204030204" pitchFamily="34" charset="0"/>
                </a:rPr>
                <a:t>2</a:t>
              </a:r>
            </a:p>
          </p:txBody>
        </p:sp>
        <p:sp>
          <p:nvSpPr>
            <p:cNvPr id="190" name="Rechthoek 189">
              <a:extLst>
                <a:ext uri="{FF2B5EF4-FFF2-40B4-BE49-F238E27FC236}">
                  <a16:creationId xmlns:a16="http://schemas.microsoft.com/office/drawing/2014/main" id="{B4B72CC8-1136-4823-9AD1-36632A295230}"/>
                </a:ext>
              </a:extLst>
            </p:cNvPr>
            <p:cNvSpPr/>
            <p:nvPr userDrawn="1"/>
          </p:nvSpPr>
          <p:spPr>
            <a:xfrm>
              <a:off x="12921012" y="2034691"/>
              <a:ext cx="2830190" cy="255963"/>
            </a:xfrm>
            <a:prstGeom prst="rect">
              <a:avLst/>
            </a:prstGeom>
            <a:noFill/>
            <a:ln w="25400" cap="flat" cmpd="sng" algn="ctr">
              <a:noFill/>
              <a:prstDash val="solid"/>
            </a:ln>
            <a:effectLst/>
          </p:spPr>
          <p:txBody>
            <a:bodyPr lIns="0" tIns="0" rIns="0" bIns="0" rtlCol="0" anchor="ctr"/>
            <a:lstStyle/>
            <a:p>
              <a:pPr marL="276225" marR="0" lvl="1" indent="-276225" algn="l" defTabSz="914400" rtl="0" eaLnBrk="1" fontAlgn="auto" latinLnBrk="0" hangingPunct="1">
                <a:lnSpc>
                  <a:spcPct val="100000"/>
                </a:lnSpc>
                <a:spcBef>
                  <a:spcPts val="500"/>
                </a:spcBef>
                <a:spcAft>
                  <a:spcPts val="600"/>
                </a:spcAft>
                <a:buClr>
                  <a:srgbClr val="25387F"/>
                </a:buClr>
                <a:buSzTx/>
                <a:buFont typeface="Wingdings" panose="05000000000000000000" pitchFamily="2" charset="2"/>
                <a:buChar char="§"/>
                <a:tabLst/>
                <a:defRPr/>
              </a:pPr>
              <a:r>
                <a:rPr kumimoji="0" lang="nl-NL" sz="1400" b="0" i="0" u="none" strike="noStrike" kern="1200" cap="none" spc="0" normalizeH="0" baseline="0" noProof="0" err="1">
                  <a:ln>
                    <a:noFill/>
                  </a:ln>
                  <a:solidFill>
                    <a:prstClr val="black"/>
                  </a:solidFill>
                  <a:effectLst/>
                  <a:uLnTx/>
                  <a:uFillTx/>
                  <a:latin typeface="Calibri" panose="020F0502020204030204"/>
                  <a:ea typeface="+mn-ea"/>
                  <a:cs typeface="+mn-cs"/>
                </a:rPr>
                <a:t>Bullet</a:t>
              </a:r>
              <a:endParaRPr kumimoji="0" lang="nl-NL"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Ovaal 190">
              <a:extLst>
                <a:ext uri="{FF2B5EF4-FFF2-40B4-BE49-F238E27FC236}">
                  <a16:creationId xmlns:a16="http://schemas.microsoft.com/office/drawing/2014/main" id="{9E5C393C-BBC1-446F-9F4E-337F217E913C}"/>
                </a:ext>
              </a:extLst>
            </p:cNvPr>
            <p:cNvSpPr/>
            <p:nvPr userDrawn="1"/>
          </p:nvSpPr>
          <p:spPr>
            <a:xfrm>
              <a:off x="12555330" y="2408868"/>
              <a:ext cx="260914" cy="259683"/>
            </a:xfrm>
            <a:prstGeom prst="ellipse">
              <a:avLst/>
            </a:prstGeom>
            <a:solidFill>
              <a:srgbClr val="211F26"/>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Calibri" panose="020F0502020204030204" pitchFamily="34" charset="0"/>
                </a:rPr>
                <a:t>3</a:t>
              </a:r>
            </a:p>
          </p:txBody>
        </p:sp>
        <p:sp>
          <p:nvSpPr>
            <p:cNvPr id="192" name="Rechthoek 191">
              <a:extLst>
                <a:ext uri="{FF2B5EF4-FFF2-40B4-BE49-F238E27FC236}">
                  <a16:creationId xmlns:a16="http://schemas.microsoft.com/office/drawing/2014/main" id="{FE0C319B-BC68-4405-9075-EDAB3FE35DBA}"/>
                </a:ext>
              </a:extLst>
            </p:cNvPr>
            <p:cNvSpPr/>
            <p:nvPr userDrawn="1"/>
          </p:nvSpPr>
          <p:spPr>
            <a:xfrm>
              <a:off x="12921012" y="2408867"/>
              <a:ext cx="2830190" cy="255963"/>
            </a:xfrm>
            <a:prstGeom prst="rect">
              <a:avLst/>
            </a:prstGeom>
            <a:noFill/>
            <a:ln w="25400" cap="flat" cmpd="sng" algn="ctr">
              <a:noFill/>
              <a:prstDash val="solid"/>
            </a:ln>
            <a:effectLst/>
          </p:spPr>
          <p:txBody>
            <a:bodyPr lIns="0" tIns="0" rIns="0" bIns="0" rtlCol="0" anchor="ctr"/>
            <a:lstStyle/>
            <a:p>
              <a:pPr marL="550863" marR="0" lvl="2" indent="-276225" algn="l" defTabSz="914400" rtl="0" eaLnBrk="1" fontAlgn="auto" latinLnBrk="0" hangingPunct="1">
                <a:lnSpc>
                  <a:spcPct val="100000"/>
                </a:lnSpc>
                <a:spcBef>
                  <a:spcPts val="500"/>
                </a:spcBef>
                <a:spcAft>
                  <a:spcPts val="600"/>
                </a:spcAft>
                <a:buClr>
                  <a:srgbClr val="70B741"/>
                </a:buClr>
                <a:buSzTx/>
                <a:buFont typeface="Wingdings" panose="05000000000000000000" pitchFamily="2" charset="2"/>
                <a:buChar char="§"/>
                <a:tabLst/>
                <a:defRPr/>
              </a:pPr>
              <a:r>
                <a:rPr kumimoji="0" lang="nl-NL" sz="1400" b="0" i="0" u="none" strike="noStrike" kern="1200" cap="none" spc="0" normalizeH="0" baseline="0" noProof="0">
                  <a:ln>
                    <a:noFill/>
                  </a:ln>
                  <a:solidFill>
                    <a:prstClr val="black"/>
                  </a:solidFill>
                  <a:effectLst/>
                  <a:uLnTx/>
                  <a:uFillTx/>
                  <a:latin typeface="Calibri" panose="020F0502020204030204"/>
                  <a:ea typeface="+mn-ea"/>
                  <a:cs typeface="+mn-cs"/>
                </a:rPr>
                <a:t>Sub-</a:t>
              </a:r>
              <a:r>
                <a:rPr kumimoji="0" lang="nl-NL" sz="1400" b="0" i="0" u="none" strike="noStrike" kern="1200" cap="none" spc="0" normalizeH="0" baseline="0" noProof="0" err="1">
                  <a:ln>
                    <a:noFill/>
                  </a:ln>
                  <a:solidFill>
                    <a:prstClr val="black"/>
                  </a:solidFill>
                  <a:effectLst/>
                  <a:uLnTx/>
                  <a:uFillTx/>
                  <a:latin typeface="Calibri" panose="020F0502020204030204"/>
                  <a:ea typeface="+mn-ea"/>
                  <a:cs typeface="+mn-cs"/>
                </a:rPr>
                <a:t>bullet</a:t>
              </a:r>
              <a:endParaRPr kumimoji="0" lang="nl-NL"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Ovaal 192">
              <a:extLst>
                <a:ext uri="{FF2B5EF4-FFF2-40B4-BE49-F238E27FC236}">
                  <a16:creationId xmlns:a16="http://schemas.microsoft.com/office/drawing/2014/main" id="{5E5F82A7-2CBF-4794-B936-BF91EE4EE072}"/>
                </a:ext>
              </a:extLst>
            </p:cNvPr>
            <p:cNvSpPr/>
            <p:nvPr userDrawn="1"/>
          </p:nvSpPr>
          <p:spPr>
            <a:xfrm>
              <a:off x="12555330" y="2781513"/>
              <a:ext cx="260914" cy="259683"/>
            </a:xfrm>
            <a:prstGeom prst="ellipse">
              <a:avLst/>
            </a:prstGeom>
            <a:solidFill>
              <a:srgbClr val="211F26"/>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Calibri" panose="020F0502020204030204" pitchFamily="34" charset="0"/>
                </a:rPr>
                <a:t>4</a:t>
              </a:r>
            </a:p>
          </p:txBody>
        </p:sp>
        <p:sp>
          <p:nvSpPr>
            <p:cNvPr id="194" name="Rechthoek 193">
              <a:extLst>
                <a:ext uri="{FF2B5EF4-FFF2-40B4-BE49-F238E27FC236}">
                  <a16:creationId xmlns:a16="http://schemas.microsoft.com/office/drawing/2014/main" id="{96AC80EA-3C22-43F8-A0C2-8097F01298F3}"/>
                </a:ext>
              </a:extLst>
            </p:cNvPr>
            <p:cNvSpPr/>
            <p:nvPr userDrawn="1"/>
          </p:nvSpPr>
          <p:spPr>
            <a:xfrm>
              <a:off x="12921012" y="2781512"/>
              <a:ext cx="2830190" cy="255963"/>
            </a:xfrm>
            <a:prstGeom prst="rect">
              <a:avLst/>
            </a:prstGeom>
            <a:noFill/>
            <a:ln w="25400" cap="flat" cmpd="sng" algn="ctr">
              <a:noFill/>
              <a:prstDash val="solid"/>
            </a:ln>
            <a:effectLst/>
          </p:spPr>
          <p:txBody>
            <a:bodyPr lIns="0" tIns="0" rIns="0" bIns="0" rtlCol="0" anchor="ctr"/>
            <a:lstStyle/>
            <a:p>
              <a:pPr marL="0" marR="0" lvl="3" indent="0" algn="l" defTabSz="914400" rtl="0" eaLnBrk="1" fontAlgn="auto" latinLnBrk="0" hangingPunct="1">
                <a:lnSpc>
                  <a:spcPct val="100000"/>
                </a:lnSpc>
                <a:spcBef>
                  <a:spcPts val="500"/>
                </a:spcBef>
                <a:spcAft>
                  <a:spcPts val="600"/>
                </a:spcAft>
                <a:buClrTx/>
                <a:buSzTx/>
                <a:buFont typeface="Arial" panose="020B0604020202020204" pitchFamily="34" charset="0"/>
                <a:buNone/>
                <a:tabLst/>
                <a:defRPr/>
              </a:pPr>
              <a:r>
                <a:rPr kumimoji="0" lang="nl-NL" sz="1600" b="1" i="0" u="none" strike="noStrike" kern="1200" cap="all" spc="0" normalizeH="0" baseline="0" noProof="0">
                  <a:ln>
                    <a:noFill/>
                  </a:ln>
                  <a:solidFill>
                    <a:srgbClr val="70B741"/>
                  </a:solidFill>
                  <a:effectLst/>
                  <a:uLnTx/>
                  <a:uFillTx/>
                  <a:latin typeface="Calibri" panose="020F0502020204030204"/>
                  <a:ea typeface="+mn-ea"/>
                  <a:cs typeface="+mn-cs"/>
                </a:rPr>
                <a:t>Subtitel</a:t>
              </a:r>
            </a:p>
          </p:txBody>
        </p:sp>
        <p:sp>
          <p:nvSpPr>
            <p:cNvPr id="195" name="Ovaal 194">
              <a:extLst>
                <a:ext uri="{FF2B5EF4-FFF2-40B4-BE49-F238E27FC236}">
                  <a16:creationId xmlns:a16="http://schemas.microsoft.com/office/drawing/2014/main" id="{56CCD1A1-E0D1-4580-A897-6C3D61D625A7}"/>
                </a:ext>
              </a:extLst>
            </p:cNvPr>
            <p:cNvSpPr/>
            <p:nvPr userDrawn="1"/>
          </p:nvSpPr>
          <p:spPr>
            <a:xfrm>
              <a:off x="12555330" y="3165119"/>
              <a:ext cx="260914" cy="259683"/>
            </a:xfrm>
            <a:prstGeom prst="ellipse">
              <a:avLst/>
            </a:prstGeom>
            <a:solidFill>
              <a:srgbClr val="211F26"/>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Calibri" panose="020F0502020204030204" pitchFamily="34" charset="0"/>
                </a:rPr>
                <a:t>5</a:t>
              </a:r>
            </a:p>
          </p:txBody>
        </p:sp>
        <p:sp>
          <p:nvSpPr>
            <p:cNvPr id="196" name="Rechthoek 195">
              <a:extLst>
                <a:ext uri="{FF2B5EF4-FFF2-40B4-BE49-F238E27FC236}">
                  <a16:creationId xmlns:a16="http://schemas.microsoft.com/office/drawing/2014/main" id="{36FEE774-4DF8-4BAE-BDA6-E8BB94A1C09A}"/>
                </a:ext>
              </a:extLst>
            </p:cNvPr>
            <p:cNvSpPr/>
            <p:nvPr userDrawn="1"/>
          </p:nvSpPr>
          <p:spPr>
            <a:xfrm>
              <a:off x="12921012" y="3165118"/>
              <a:ext cx="2830190" cy="255963"/>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100000"/>
                </a:lnSpc>
                <a:spcBef>
                  <a:spcPts val="500"/>
                </a:spcBef>
                <a:spcAft>
                  <a:spcPts val="600"/>
                </a:spcAft>
                <a:buClrTx/>
                <a:buSzTx/>
                <a:buFont typeface="Arial" panose="020B0604020202020204" pitchFamily="34" charset="0"/>
                <a:buNone/>
                <a:tabLst/>
                <a:defRPr/>
              </a:pPr>
              <a:r>
                <a:rPr kumimoji="0" lang="nl-NL" sz="1400" b="0" i="1" u="none" strike="noStrike" kern="1200" cap="none" spc="0" normalizeH="0" baseline="0" noProof="0">
                  <a:ln>
                    <a:noFill/>
                  </a:ln>
                  <a:solidFill>
                    <a:prstClr val="black"/>
                  </a:solidFill>
                  <a:effectLst/>
                  <a:uLnTx/>
                  <a:uFillTx/>
                  <a:latin typeface="Calibri" panose="020F0502020204030204"/>
                  <a:ea typeface="+mn-ea"/>
                  <a:cs typeface="+mn-cs"/>
                </a:rPr>
                <a:t>Cursief tekst</a:t>
              </a:r>
            </a:p>
          </p:txBody>
        </p:sp>
        <p:sp>
          <p:nvSpPr>
            <p:cNvPr id="197" name="Rechthoek 196">
              <a:extLst>
                <a:ext uri="{FF2B5EF4-FFF2-40B4-BE49-F238E27FC236}">
                  <a16:creationId xmlns:a16="http://schemas.microsoft.com/office/drawing/2014/main" id="{DCE1ECD0-F124-439B-BA6C-004B97F70CBF}"/>
                </a:ext>
              </a:extLst>
            </p:cNvPr>
            <p:cNvSpPr/>
            <p:nvPr userDrawn="1"/>
          </p:nvSpPr>
          <p:spPr>
            <a:xfrm>
              <a:off x="12556438" y="1100088"/>
              <a:ext cx="3194764" cy="46701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Segoe UI Light"/>
                  <a:ea typeface="+mn-ea"/>
                  <a:cs typeface="Calibri" panose="020F0502020204030204" pitchFamily="34" charset="0"/>
                </a:rPr>
                <a:t>Gebruik, onder de tab </a:t>
              </a:r>
              <a:r>
                <a:rPr kumimoji="0" lang="nl-NL" sz="1100" b="1" i="0" u="none" strike="noStrike" kern="0" cap="none" spc="0" normalizeH="0" baseline="0" noProof="0">
                  <a:ln>
                    <a:noFill/>
                  </a:ln>
                  <a:solidFill>
                    <a:srgbClr val="000000"/>
                  </a:solidFill>
                  <a:effectLst/>
                  <a:uLnTx/>
                  <a:uFillTx/>
                  <a:latin typeface="Segoe UI Light"/>
                  <a:ea typeface="+mn-ea"/>
                  <a:cs typeface="Calibri" panose="020F0502020204030204" pitchFamily="34" charset="0"/>
                </a:rPr>
                <a:t>‘Start’</a:t>
              </a:r>
              <a:r>
                <a:rPr kumimoji="0" lang="nl-NL" sz="1100" b="0" i="0" u="none" strike="noStrike" kern="0" cap="none" spc="0" normalizeH="0" baseline="0" noProof="0">
                  <a:ln>
                    <a:noFill/>
                  </a:ln>
                  <a:solidFill>
                    <a:srgbClr val="000000"/>
                  </a:solidFill>
                  <a:effectLst/>
                  <a:uLnTx/>
                  <a:uFillTx/>
                  <a:latin typeface="Segoe UI Light"/>
                  <a:ea typeface="+mn-ea"/>
                  <a:cs typeface="Calibri" panose="020F0502020204030204" pitchFamily="34" charset="0"/>
                </a:rPr>
                <a:t>, de </a:t>
              </a:r>
              <a:r>
                <a:rPr kumimoji="0" lang="nl-NL" sz="1100" b="1" i="0" u="none" strike="noStrike" kern="0" cap="none" spc="0" normalizeH="0" baseline="0" noProof="0">
                  <a:ln>
                    <a:noFill/>
                  </a:ln>
                  <a:solidFill>
                    <a:srgbClr val="000000"/>
                  </a:solidFill>
                  <a:effectLst/>
                  <a:uLnTx/>
                  <a:uFillTx/>
                  <a:latin typeface="Segoe UI Light"/>
                  <a:ea typeface="+mn-ea"/>
                  <a:cs typeface="Calibri" panose="020F0502020204030204" pitchFamily="34" charset="0"/>
                </a:rPr>
                <a:t>lijstniveau-knoppen</a:t>
              </a:r>
              <a:r>
                <a:rPr kumimoji="0" lang="nl-NL" sz="1100" b="0" i="0" u="none" strike="noStrike" kern="0" cap="none" spc="0" normalizeH="0" baseline="0" noProof="0">
                  <a:ln>
                    <a:noFill/>
                  </a:ln>
                  <a:solidFill>
                    <a:srgbClr val="000000"/>
                  </a:solidFill>
                  <a:effectLst/>
                  <a:uLnTx/>
                  <a:uFillTx/>
                  <a:latin typeface="Segoe UI Light"/>
                  <a:ea typeface="+mn-ea"/>
                  <a:cs typeface="Calibri" panose="020F0502020204030204" pitchFamily="34" charset="0"/>
                </a:rPr>
                <a:t>, zoals hierboven aangegeven, om een tekst niveau te kiezen. Kies uit:</a:t>
              </a:r>
            </a:p>
          </p:txBody>
        </p:sp>
        <p:sp>
          <p:nvSpPr>
            <p:cNvPr id="198" name="Rechthoek 197">
              <a:extLst>
                <a:ext uri="{FF2B5EF4-FFF2-40B4-BE49-F238E27FC236}">
                  <a16:creationId xmlns:a16="http://schemas.microsoft.com/office/drawing/2014/main" id="{54EBB25B-4337-4047-9724-D8D2E4DF9B4B}"/>
                </a:ext>
              </a:extLst>
            </p:cNvPr>
            <p:cNvSpPr/>
            <p:nvPr userDrawn="1"/>
          </p:nvSpPr>
          <p:spPr>
            <a:xfrm>
              <a:off x="12556438" y="0"/>
              <a:ext cx="3194764" cy="252000"/>
            </a:xfrm>
            <a:prstGeom prst="rect">
              <a:avLst/>
            </a:prstGeom>
            <a:solidFill>
              <a:srgbClr val="211F26"/>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all" spc="0" normalizeH="0" baseline="0" noProof="0">
                  <a:ln>
                    <a:noFill/>
                  </a:ln>
                  <a:solidFill>
                    <a:srgbClr val="FFFFFF"/>
                  </a:solidFill>
                  <a:effectLst/>
                  <a:uLnTx/>
                  <a:uFillTx/>
                  <a:latin typeface="Segoe UI Black"/>
                  <a:ea typeface="+mn-ea"/>
                  <a:cs typeface="+mn-cs"/>
                </a:rPr>
                <a:t>Tekst niveaus kiezen</a:t>
              </a:r>
            </a:p>
          </p:txBody>
        </p:sp>
        <p:grpSp>
          <p:nvGrpSpPr>
            <p:cNvPr id="199" name="Groep 198">
              <a:extLst>
                <a:ext uri="{FF2B5EF4-FFF2-40B4-BE49-F238E27FC236}">
                  <a16:creationId xmlns:a16="http://schemas.microsoft.com/office/drawing/2014/main" id="{E218AB76-10A6-4244-982F-375CEB0E3CB6}"/>
                </a:ext>
              </a:extLst>
            </p:cNvPr>
            <p:cNvGrpSpPr/>
            <p:nvPr userDrawn="1"/>
          </p:nvGrpSpPr>
          <p:grpSpPr>
            <a:xfrm>
              <a:off x="12556438" y="3499869"/>
              <a:ext cx="3314893" cy="716878"/>
              <a:chOff x="12556438" y="3937483"/>
              <a:chExt cx="3314893" cy="716878"/>
            </a:xfrm>
          </p:grpSpPr>
          <p:sp>
            <p:nvSpPr>
              <p:cNvPr id="200" name="Rechthoek 199">
                <a:extLst>
                  <a:ext uri="{FF2B5EF4-FFF2-40B4-BE49-F238E27FC236}">
                    <a16:creationId xmlns:a16="http://schemas.microsoft.com/office/drawing/2014/main" id="{B57A17A5-4EE2-4C80-80D9-3F6C93D7B06E}"/>
                  </a:ext>
                </a:extLst>
              </p:cNvPr>
              <p:cNvSpPr/>
              <p:nvPr userDrawn="1"/>
            </p:nvSpPr>
            <p:spPr>
              <a:xfrm>
                <a:off x="12556438" y="4006361"/>
                <a:ext cx="3194764" cy="648000"/>
              </a:xfrm>
              <a:prstGeom prst="rect">
                <a:avLst/>
              </a:prstGeom>
              <a:solidFill>
                <a:srgbClr val="E3E4E5"/>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all" spc="0" normalizeH="0" baseline="0" noProof="0">
                    <a:ln>
                      <a:noFill/>
                    </a:ln>
                    <a:solidFill>
                      <a:srgbClr val="211F26"/>
                    </a:solidFill>
                    <a:effectLst/>
                    <a:uLnTx/>
                    <a:uFillTx/>
                    <a:latin typeface="Segoe UI Black"/>
                    <a:ea typeface="+mn-ea"/>
                    <a:cs typeface="+mn-cs"/>
                  </a:rPr>
                  <a:t>Meer weten?</a:t>
                </a:r>
                <a:br>
                  <a:rPr kumimoji="0" lang="nl-NL" sz="1100" b="0" i="0" u="none" strike="noStrike" kern="0" cap="all" spc="0" normalizeH="0" baseline="0" noProof="0">
                    <a:ln>
                      <a:noFill/>
                    </a:ln>
                    <a:solidFill>
                      <a:srgbClr val="211F26"/>
                    </a:solidFill>
                    <a:effectLst/>
                    <a:uLnTx/>
                    <a:uFillTx/>
                    <a:latin typeface="Segoe UI Black"/>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Ga naar de tab </a:t>
                </a:r>
                <a:r>
                  <a:rPr kumimoji="0" lang="nl-NL" sz="1100" b="1" i="0" u="none" strike="noStrike" kern="0" cap="none" spc="0" normalizeH="0" baseline="0" noProof="0">
                    <a:ln>
                      <a:noFill/>
                    </a:ln>
                    <a:solidFill>
                      <a:srgbClr val="211F26"/>
                    </a:solidFill>
                    <a:effectLst/>
                    <a:uLnTx/>
                    <a:uFillTx/>
                    <a:latin typeface="Segoe UI Light"/>
                    <a:ea typeface="+mn-ea"/>
                    <a:cs typeface="+mn-cs"/>
                  </a:rPr>
                  <a:t>‘Slidebuilder’</a:t>
                </a:r>
                <a:br>
                  <a:rPr kumimoji="0" lang="nl-NL" sz="1100" b="0" i="0" u="none" strike="noStrike" kern="0" cap="none" spc="0" normalizeH="0" baseline="0" noProof="0">
                    <a:ln>
                      <a:noFill/>
                    </a:ln>
                    <a:solidFill>
                      <a:srgbClr val="211F26"/>
                    </a:solidFill>
                    <a:effectLst/>
                    <a:uLnTx/>
                    <a:uFillTx/>
                    <a:latin typeface="Segoe UI Light"/>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en klik op de knop </a:t>
                </a:r>
                <a:r>
                  <a:rPr kumimoji="0" lang="nl-NL" sz="1100" b="1" i="0" u="none" strike="noStrike" kern="0" cap="none" spc="0" normalizeH="0" baseline="0" noProof="0">
                    <a:ln>
                      <a:noFill/>
                    </a:ln>
                    <a:solidFill>
                      <a:srgbClr val="211F26"/>
                    </a:solidFill>
                    <a:effectLst/>
                    <a:uLnTx/>
                    <a:uFillTx/>
                    <a:latin typeface="Segoe UI Light"/>
                    <a:ea typeface="+mn-ea"/>
                    <a:cs typeface="+mn-cs"/>
                  </a:rPr>
                  <a:t>‘Support &amp; Inspiratie’</a:t>
                </a:r>
                <a:endParaRPr kumimoji="0" lang="nl-NL" sz="1100" b="0" i="0" u="none" strike="noStrike" kern="0" cap="all" spc="0" normalizeH="0" baseline="0" noProof="0">
                  <a:ln>
                    <a:noFill/>
                  </a:ln>
                  <a:solidFill>
                    <a:srgbClr val="211F26"/>
                  </a:solidFill>
                  <a:effectLst/>
                  <a:uLnTx/>
                  <a:uFillTx/>
                  <a:latin typeface="Segoe UI Black"/>
                  <a:ea typeface="+mn-ea"/>
                  <a:cs typeface="+mn-cs"/>
                </a:endParaRPr>
              </a:p>
            </p:txBody>
          </p:sp>
          <p:grpSp>
            <p:nvGrpSpPr>
              <p:cNvPr id="201" name="Groep 200">
                <a:extLst>
                  <a:ext uri="{FF2B5EF4-FFF2-40B4-BE49-F238E27FC236}">
                    <a16:creationId xmlns:a16="http://schemas.microsoft.com/office/drawing/2014/main" id="{925560AE-DBE1-4290-B84B-D3DFB34F28D5}"/>
                  </a:ext>
                </a:extLst>
              </p:cNvPr>
              <p:cNvGrpSpPr/>
              <p:nvPr userDrawn="1"/>
            </p:nvGrpSpPr>
            <p:grpSpPr>
              <a:xfrm>
                <a:off x="15603776" y="3937483"/>
                <a:ext cx="267555" cy="267555"/>
                <a:chOff x="8055932" y="-1299990"/>
                <a:chExt cx="388279" cy="388279"/>
              </a:xfrm>
            </p:grpSpPr>
            <p:sp>
              <p:nvSpPr>
                <p:cNvPr id="202" name="Ovaal 201">
                  <a:extLst>
                    <a:ext uri="{FF2B5EF4-FFF2-40B4-BE49-F238E27FC236}">
                      <a16:creationId xmlns:a16="http://schemas.microsoft.com/office/drawing/2014/main" id="{77B07B2B-6529-48F6-A706-A62D4165EBF3}"/>
                    </a:ext>
                  </a:extLst>
                </p:cNvPr>
                <p:cNvSpPr/>
                <p:nvPr userDrawn="1"/>
              </p:nvSpPr>
              <p:spPr>
                <a:xfrm>
                  <a:off x="8082576" y="-1273346"/>
                  <a:ext cx="334990" cy="334990"/>
                </a:xfrm>
                <a:prstGeom prst="ellipse">
                  <a:avLst/>
                </a:prstGeom>
                <a:solidFill>
                  <a:srgbClr val="211F26"/>
                </a:solid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err="1">
                    <a:ln>
                      <a:noFill/>
                    </a:ln>
                    <a:solidFill>
                      <a:prstClr val="white"/>
                    </a:solidFill>
                    <a:effectLst/>
                    <a:uLnTx/>
                    <a:uFillTx/>
                    <a:latin typeface="Segoe UI Black"/>
                    <a:ea typeface="+mn-ea"/>
                    <a:cs typeface="+mn-cs"/>
                  </a:endParaRPr>
                </a:p>
              </p:txBody>
            </p:sp>
            <p:sp>
              <p:nvSpPr>
                <p:cNvPr id="203" name="Graphic 163" descr="Informatie">
                  <a:extLst>
                    <a:ext uri="{FF2B5EF4-FFF2-40B4-BE49-F238E27FC236}">
                      <a16:creationId xmlns:a16="http://schemas.microsoft.com/office/drawing/2014/main" id="{00557C2B-7A88-4745-92AA-C3EF46C2A250}"/>
                    </a:ext>
                  </a:extLst>
                </p:cNvPr>
                <p:cNvSpPr/>
                <p:nvPr/>
              </p:nvSpPr>
              <p:spPr>
                <a:xfrm>
                  <a:off x="8055932" y="-1299990"/>
                  <a:ext cx="388279" cy="388279"/>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egoe UI Light"/>
                    <a:ea typeface="+mn-ea"/>
                    <a:cs typeface="+mn-cs"/>
                  </a:endParaRPr>
                </a:p>
              </p:txBody>
            </p:sp>
          </p:grpSp>
        </p:grpSp>
      </p:grpSp>
      <p:grpSp>
        <p:nvGrpSpPr>
          <p:cNvPr id="255" name="INSTRUCTIE">
            <a:extLst>
              <a:ext uri="{FF2B5EF4-FFF2-40B4-BE49-F238E27FC236}">
                <a16:creationId xmlns:a16="http://schemas.microsoft.com/office/drawing/2014/main" id="{3F9BA07C-627D-415D-BFB7-490072F94619}"/>
              </a:ext>
            </a:extLst>
          </p:cNvPr>
          <p:cNvGrpSpPr/>
          <p:nvPr userDrawn="1"/>
        </p:nvGrpSpPr>
        <p:grpSpPr>
          <a:xfrm>
            <a:off x="12556437" y="0"/>
            <a:ext cx="3314894" cy="6300829"/>
            <a:chOff x="12556437" y="0"/>
            <a:chExt cx="3314894" cy="6300829"/>
          </a:xfrm>
        </p:grpSpPr>
        <p:sp>
          <p:nvSpPr>
            <p:cNvPr id="256" name="Rechthoek 255">
              <a:extLst>
                <a:ext uri="{FF2B5EF4-FFF2-40B4-BE49-F238E27FC236}">
                  <a16:creationId xmlns:a16="http://schemas.microsoft.com/office/drawing/2014/main" id="{A5103759-1AE8-4C6A-88D5-F361C51835B5}"/>
                </a:ext>
              </a:extLst>
            </p:cNvPr>
            <p:cNvSpPr/>
            <p:nvPr userDrawn="1"/>
          </p:nvSpPr>
          <p:spPr>
            <a:xfrm>
              <a:off x="12556438" y="0"/>
              <a:ext cx="3194764" cy="252000"/>
            </a:xfrm>
            <a:prstGeom prst="rect">
              <a:avLst/>
            </a:prstGeom>
            <a:solidFill>
              <a:srgbClr val="211F26"/>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all" spc="0" normalizeH="0" baseline="0" noProof="0">
                  <a:ln>
                    <a:noFill/>
                  </a:ln>
                  <a:solidFill>
                    <a:srgbClr val="FFFFFF"/>
                  </a:solidFill>
                  <a:effectLst/>
                  <a:uLnTx/>
                  <a:uFillTx/>
                  <a:latin typeface="Segoe UI Black"/>
                  <a:ea typeface="+mn-ea"/>
                  <a:cs typeface="+mn-cs"/>
                </a:rPr>
                <a:t>Afbeelding invoegen/veranderen</a:t>
              </a:r>
            </a:p>
          </p:txBody>
        </p:sp>
        <p:grpSp>
          <p:nvGrpSpPr>
            <p:cNvPr id="257" name="Groep 256">
              <a:extLst>
                <a:ext uri="{FF2B5EF4-FFF2-40B4-BE49-F238E27FC236}">
                  <a16:creationId xmlns:a16="http://schemas.microsoft.com/office/drawing/2014/main" id="{C8D27DC3-2E6B-4D97-99EA-9BB7EAF9122B}"/>
                </a:ext>
              </a:extLst>
            </p:cNvPr>
            <p:cNvGrpSpPr/>
            <p:nvPr userDrawn="1"/>
          </p:nvGrpSpPr>
          <p:grpSpPr>
            <a:xfrm>
              <a:off x="12556438" y="5583951"/>
              <a:ext cx="3314893" cy="716878"/>
              <a:chOff x="12556438" y="3937483"/>
              <a:chExt cx="3314893" cy="716878"/>
            </a:xfrm>
          </p:grpSpPr>
          <p:sp>
            <p:nvSpPr>
              <p:cNvPr id="362" name="Rechthoek 361">
                <a:extLst>
                  <a:ext uri="{FF2B5EF4-FFF2-40B4-BE49-F238E27FC236}">
                    <a16:creationId xmlns:a16="http://schemas.microsoft.com/office/drawing/2014/main" id="{4C1F0D46-919E-499D-A9DB-1CA296D4AC67}"/>
                  </a:ext>
                </a:extLst>
              </p:cNvPr>
              <p:cNvSpPr/>
              <p:nvPr userDrawn="1"/>
            </p:nvSpPr>
            <p:spPr>
              <a:xfrm>
                <a:off x="12556438" y="4006361"/>
                <a:ext cx="3194764" cy="648000"/>
              </a:xfrm>
              <a:prstGeom prst="rect">
                <a:avLst/>
              </a:prstGeom>
              <a:solidFill>
                <a:srgbClr val="E3E4E5"/>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all" spc="0" normalizeH="0" baseline="0" noProof="0">
                    <a:ln>
                      <a:noFill/>
                    </a:ln>
                    <a:solidFill>
                      <a:srgbClr val="211F26"/>
                    </a:solidFill>
                    <a:effectLst/>
                    <a:uLnTx/>
                    <a:uFillTx/>
                    <a:latin typeface="Segoe UI Black"/>
                    <a:ea typeface="+mn-ea"/>
                    <a:cs typeface="+mn-cs"/>
                  </a:rPr>
                  <a:t>Meer weten?</a:t>
                </a:r>
                <a:br>
                  <a:rPr kumimoji="0" lang="nl-NL" sz="1100" b="0" i="0" u="none" strike="noStrike" kern="0" cap="all" spc="0" normalizeH="0" baseline="0" noProof="0">
                    <a:ln>
                      <a:noFill/>
                    </a:ln>
                    <a:solidFill>
                      <a:srgbClr val="211F26"/>
                    </a:solidFill>
                    <a:effectLst/>
                    <a:uLnTx/>
                    <a:uFillTx/>
                    <a:latin typeface="Segoe UI Black"/>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Ga naar de tab </a:t>
                </a:r>
                <a:r>
                  <a:rPr kumimoji="0" lang="nl-NL" sz="1100" b="1" i="0" u="none" strike="noStrike" kern="0" cap="none" spc="0" normalizeH="0" baseline="0" noProof="0">
                    <a:ln>
                      <a:noFill/>
                    </a:ln>
                    <a:solidFill>
                      <a:srgbClr val="211F26"/>
                    </a:solidFill>
                    <a:effectLst/>
                    <a:uLnTx/>
                    <a:uFillTx/>
                    <a:latin typeface="Segoe UI Light"/>
                    <a:ea typeface="+mn-ea"/>
                    <a:cs typeface="+mn-cs"/>
                  </a:rPr>
                  <a:t>‘Slidebuilder’</a:t>
                </a:r>
                <a:br>
                  <a:rPr kumimoji="0" lang="nl-NL" sz="1100" b="0" i="0" u="none" strike="noStrike" kern="0" cap="none" spc="0" normalizeH="0" baseline="0" noProof="0">
                    <a:ln>
                      <a:noFill/>
                    </a:ln>
                    <a:solidFill>
                      <a:srgbClr val="211F26"/>
                    </a:solidFill>
                    <a:effectLst/>
                    <a:uLnTx/>
                    <a:uFillTx/>
                    <a:latin typeface="Segoe UI Light"/>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en klik op de knop </a:t>
                </a:r>
                <a:r>
                  <a:rPr kumimoji="0" lang="nl-NL" sz="1100" b="1" i="0" u="none" strike="noStrike" kern="0" cap="none" spc="0" normalizeH="0" baseline="0" noProof="0">
                    <a:ln>
                      <a:noFill/>
                    </a:ln>
                    <a:solidFill>
                      <a:srgbClr val="211F26"/>
                    </a:solidFill>
                    <a:effectLst/>
                    <a:uLnTx/>
                    <a:uFillTx/>
                    <a:latin typeface="Segoe UI Light"/>
                    <a:ea typeface="+mn-ea"/>
                    <a:cs typeface="+mn-cs"/>
                  </a:rPr>
                  <a:t>‘Support &amp; Inspiratie’</a:t>
                </a:r>
                <a:endParaRPr kumimoji="0" lang="nl-NL" sz="1100" b="0" i="0" u="none" strike="noStrike" kern="0" cap="none" spc="0" normalizeH="0" baseline="0" noProof="0">
                  <a:ln>
                    <a:noFill/>
                  </a:ln>
                  <a:solidFill>
                    <a:srgbClr val="211F26"/>
                  </a:solidFill>
                  <a:effectLst/>
                  <a:uLnTx/>
                  <a:uFillTx/>
                  <a:latin typeface="Segoe UI Light"/>
                  <a:ea typeface="+mn-ea"/>
                  <a:cs typeface="+mn-cs"/>
                </a:endParaRPr>
              </a:p>
            </p:txBody>
          </p:sp>
          <p:grpSp>
            <p:nvGrpSpPr>
              <p:cNvPr id="363" name="Groep 362">
                <a:extLst>
                  <a:ext uri="{FF2B5EF4-FFF2-40B4-BE49-F238E27FC236}">
                    <a16:creationId xmlns:a16="http://schemas.microsoft.com/office/drawing/2014/main" id="{F210F86B-FFA0-485E-BB17-A471D9375D6E}"/>
                  </a:ext>
                </a:extLst>
              </p:cNvPr>
              <p:cNvGrpSpPr/>
              <p:nvPr userDrawn="1"/>
            </p:nvGrpSpPr>
            <p:grpSpPr>
              <a:xfrm>
                <a:off x="15603776" y="3937483"/>
                <a:ext cx="267555" cy="267555"/>
                <a:chOff x="8055932" y="-1299990"/>
                <a:chExt cx="388279" cy="388279"/>
              </a:xfrm>
            </p:grpSpPr>
            <p:sp>
              <p:nvSpPr>
                <p:cNvPr id="364" name="Ovaal 363">
                  <a:extLst>
                    <a:ext uri="{FF2B5EF4-FFF2-40B4-BE49-F238E27FC236}">
                      <a16:creationId xmlns:a16="http://schemas.microsoft.com/office/drawing/2014/main" id="{F63F4005-5C0C-4E07-99C2-17539F9829DF}"/>
                    </a:ext>
                  </a:extLst>
                </p:cNvPr>
                <p:cNvSpPr/>
                <p:nvPr userDrawn="1"/>
              </p:nvSpPr>
              <p:spPr>
                <a:xfrm>
                  <a:off x="8082576" y="-1273346"/>
                  <a:ext cx="334990" cy="334990"/>
                </a:xfrm>
                <a:prstGeom prst="ellipse">
                  <a:avLst/>
                </a:prstGeom>
                <a:solidFill>
                  <a:srgbClr val="211F26"/>
                </a:solid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err="1">
                    <a:ln>
                      <a:noFill/>
                    </a:ln>
                    <a:solidFill>
                      <a:prstClr val="white"/>
                    </a:solidFill>
                    <a:effectLst/>
                    <a:uLnTx/>
                    <a:uFillTx/>
                    <a:latin typeface="Segoe UI Black"/>
                    <a:ea typeface="+mn-ea"/>
                    <a:cs typeface="+mn-cs"/>
                  </a:endParaRPr>
                </a:p>
              </p:txBody>
            </p:sp>
            <p:sp>
              <p:nvSpPr>
                <p:cNvPr id="365" name="Graphic 163" descr="Informatie">
                  <a:extLst>
                    <a:ext uri="{FF2B5EF4-FFF2-40B4-BE49-F238E27FC236}">
                      <a16:creationId xmlns:a16="http://schemas.microsoft.com/office/drawing/2014/main" id="{BEB63378-7150-4C8A-A9B8-17DA44EB8B51}"/>
                    </a:ext>
                  </a:extLst>
                </p:cNvPr>
                <p:cNvSpPr/>
                <p:nvPr/>
              </p:nvSpPr>
              <p:spPr>
                <a:xfrm>
                  <a:off x="8055932" y="-1299990"/>
                  <a:ext cx="388279" cy="388279"/>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egoe UI Light"/>
                    <a:ea typeface="+mn-ea"/>
                    <a:cs typeface="+mn-cs"/>
                  </a:endParaRPr>
                </a:p>
              </p:txBody>
            </p:sp>
          </p:grpSp>
        </p:grpSp>
        <p:sp>
          <p:nvSpPr>
            <p:cNvPr id="258" name="Ovaal 257">
              <a:extLst>
                <a:ext uri="{FF2B5EF4-FFF2-40B4-BE49-F238E27FC236}">
                  <a16:creationId xmlns:a16="http://schemas.microsoft.com/office/drawing/2014/main" id="{AD79F501-1B0B-46BA-A456-9DCF6C43581F}"/>
                </a:ext>
              </a:extLst>
            </p:cNvPr>
            <p:cNvSpPr/>
            <p:nvPr userDrawn="1"/>
          </p:nvSpPr>
          <p:spPr>
            <a:xfrm>
              <a:off x="12556437" y="394204"/>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1</a:t>
              </a:r>
            </a:p>
          </p:txBody>
        </p:sp>
        <p:sp>
          <p:nvSpPr>
            <p:cNvPr id="259" name="Rechthoek 258">
              <a:extLst>
                <a:ext uri="{FF2B5EF4-FFF2-40B4-BE49-F238E27FC236}">
                  <a16:creationId xmlns:a16="http://schemas.microsoft.com/office/drawing/2014/main" id="{076DCA7C-F2B3-4A2B-8416-F76013013D9A}"/>
                </a:ext>
              </a:extLst>
            </p:cNvPr>
            <p:cNvSpPr/>
            <p:nvPr userDrawn="1"/>
          </p:nvSpPr>
          <p:spPr>
            <a:xfrm>
              <a:off x="12922118" y="393161"/>
              <a:ext cx="2829084" cy="57856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Klik op het pictogram om een nieuwe afbeelding in te voegen. </a:t>
              </a:r>
              <a:r>
                <a:rPr kumimoji="0" lang="nl-NL" sz="1050" b="0" i="1"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sp>
          <p:nvSpPr>
            <p:cNvPr id="260" name="Ovaal 259">
              <a:extLst>
                <a:ext uri="{FF2B5EF4-FFF2-40B4-BE49-F238E27FC236}">
                  <a16:creationId xmlns:a16="http://schemas.microsoft.com/office/drawing/2014/main" id="{D8E78550-5B1D-4091-9482-EF37F9AFFAFD}"/>
                </a:ext>
              </a:extLst>
            </p:cNvPr>
            <p:cNvSpPr/>
            <p:nvPr userDrawn="1"/>
          </p:nvSpPr>
          <p:spPr>
            <a:xfrm>
              <a:off x="12556437" y="1573600"/>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2</a:t>
              </a:r>
            </a:p>
          </p:txBody>
        </p:sp>
        <p:sp>
          <p:nvSpPr>
            <p:cNvPr id="261" name="Rechthoek 260">
              <a:extLst>
                <a:ext uri="{FF2B5EF4-FFF2-40B4-BE49-F238E27FC236}">
                  <a16:creationId xmlns:a16="http://schemas.microsoft.com/office/drawing/2014/main" id="{39D85F52-A8B3-4FB0-AC95-559D31D9F741}"/>
                </a:ext>
              </a:extLst>
            </p:cNvPr>
            <p:cNvSpPr/>
            <p:nvPr userDrawn="1"/>
          </p:nvSpPr>
          <p:spPr>
            <a:xfrm>
              <a:off x="12922118" y="1573600"/>
              <a:ext cx="2829084" cy="288730"/>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Selecteer de gewenste afbeelding</a:t>
              </a:r>
              <a:b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en klik op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grpSp>
          <p:nvGrpSpPr>
            <p:cNvPr id="262" name="Groep 261">
              <a:extLst>
                <a:ext uri="{FF2B5EF4-FFF2-40B4-BE49-F238E27FC236}">
                  <a16:creationId xmlns:a16="http://schemas.microsoft.com/office/drawing/2014/main" id="{56E67C34-D021-4ED1-9612-FB032F6151F8}"/>
                </a:ext>
              </a:extLst>
            </p:cNvPr>
            <p:cNvGrpSpPr/>
            <p:nvPr userDrawn="1"/>
          </p:nvGrpSpPr>
          <p:grpSpPr>
            <a:xfrm>
              <a:off x="12922118" y="2014408"/>
              <a:ext cx="825500" cy="209550"/>
              <a:chOff x="13504624" y="2482850"/>
              <a:chExt cx="825500" cy="209550"/>
            </a:xfrm>
          </p:grpSpPr>
          <p:sp>
            <p:nvSpPr>
              <p:cNvPr id="359" name="Rechthoek 358">
                <a:extLst>
                  <a:ext uri="{FF2B5EF4-FFF2-40B4-BE49-F238E27FC236}">
                    <a16:creationId xmlns:a16="http://schemas.microsoft.com/office/drawing/2014/main" id="{AF38F2C1-0C3E-4681-9577-5216F92A08D3}"/>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360" name="Rechte verbindingslijn 359">
                <a:extLst>
                  <a:ext uri="{FF2B5EF4-FFF2-40B4-BE49-F238E27FC236}">
                    <a16:creationId xmlns:a16="http://schemas.microsoft.com/office/drawing/2014/main" id="{54D7FED3-9A67-4CEC-AB12-0360C1BBB51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61" name="Gelijkbenige driehoek 360">
                <a:extLst>
                  <a:ext uri="{FF2B5EF4-FFF2-40B4-BE49-F238E27FC236}">
                    <a16:creationId xmlns:a16="http://schemas.microsoft.com/office/drawing/2014/main" id="{73521F51-FF11-45FA-BBA7-1315C6D47E3A}"/>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nvGrpSpPr>
            <p:cNvPr id="263" name="Groep 262">
              <a:extLst>
                <a:ext uri="{FF2B5EF4-FFF2-40B4-BE49-F238E27FC236}">
                  <a16:creationId xmlns:a16="http://schemas.microsoft.com/office/drawing/2014/main" id="{9E378942-D8F7-4C24-8608-BC69F23BFF5D}"/>
                </a:ext>
              </a:extLst>
            </p:cNvPr>
            <p:cNvGrpSpPr/>
            <p:nvPr userDrawn="1"/>
          </p:nvGrpSpPr>
          <p:grpSpPr>
            <a:xfrm>
              <a:off x="12922118" y="1108029"/>
              <a:ext cx="294789" cy="318834"/>
              <a:chOff x="14466489" y="1001522"/>
              <a:chExt cx="290627" cy="314333"/>
            </a:xfrm>
          </p:grpSpPr>
          <p:sp>
            <p:nvSpPr>
              <p:cNvPr id="353" name="Rechthoek 352">
                <a:extLst>
                  <a:ext uri="{FF2B5EF4-FFF2-40B4-BE49-F238E27FC236}">
                    <a16:creationId xmlns:a16="http://schemas.microsoft.com/office/drawing/2014/main" id="{58AF6E15-D4EE-4CDD-A99E-CDE81D81BF95}"/>
                  </a:ext>
                </a:extLst>
              </p:cNvPr>
              <p:cNvSpPr/>
              <p:nvPr userDrawn="1"/>
            </p:nvSpPr>
            <p:spPr>
              <a:xfrm>
                <a:off x="14466489" y="1001522"/>
                <a:ext cx="257935" cy="254168"/>
              </a:xfrm>
              <a:prstGeom prst="rect">
                <a:avLst/>
              </a:prstGeom>
              <a:solidFill>
                <a:sysClr val="window" lastClr="FFFFFF"/>
              </a:solidFill>
              <a:ln w="12700" cap="flat" cmpd="sng" algn="ctr">
                <a:solidFill>
                  <a:srgbClr val="C0C0C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4" name="Ovaal 353">
                <a:extLst>
                  <a:ext uri="{FF2B5EF4-FFF2-40B4-BE49-F238E27FC236}">
                    <a16:creationId xmlns:a16="http://schemas.microsoft.com/office/drawing/2014/main" id="{8BB77B70-CDFF-4293-A504-64C0C16A772A}"/>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55" name="Vrije vorm: vorm 354">
                <a:extLst>
                  <a:ext uri="{FF2B5EF4-FFF2-40B4-BE49-F238E27FC236}">
                    <a16:creationId xmlns:a16="http://schemas.microsoft.com/office/drawing/2014/main" id="{F306BA98-BB44-43EC-A088-6209C774C1D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56" name="Rechthoek: afgeronde hoeken 355">
                <a:extLst>
                  <a:ext uri="{FF2B5EF4-FFF2-40B4-BE49-F238E27FC236}">
                    <a16:creationId xmlns:a16="http://schemas.microsoft.com/office/drawing/2014/main" id="{427C29A7-04FC-4202-83A4-3C58379E8293}"/>
                  </a:ext>
                </a:extLst>
              </p:cNvPr>
              <p:cNvSpPr/>
              <p:nvPr userDrawn="1"/>
            </p:nvSpPr>
            <p:spPr>
              <a:xfrm>
                <a:off x="14601150" y="1145314"/>
                <a:ext cx="155966" cy="116816"/>
              </a:xfrm>
              <a:prstGeom prst="roundRect">
                <a:avLst/>
              </a:prstGeom>
              <a:solidFill>
                <a:sysClr val="window" lastClr="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57" name="Rechte verbindingslijn 356">
                <a:extLst>
                  <a:ext uri="{FF2B5EF4-FFF2-40B4-BE49-F238E27FC236}">
                    <a16:creationId xmlns:a16="http://schemas.microsoft.com/office/drawing/2014/main" id="{847AD34E-D549-4400-A61D-70AE073FD662}"/>
                  </a:ext>
                </a:extLst>
              </p:cNvPr>
              <p:cNvCxnSpPr>
                <a:cxnSpLocks/>
              </p:cNvCxnSpPr>
              <p:nvPr userDrawn="1"/>
            </p:nvCxnSpPr>
            <p:spPr>
              <a:xfrm>
                <a:off x="14637490" y="1308665"/>
                <a:ext cx="83286" cy="0"/>
              </a:xfrm>
              <a:prstGeom prst="line">
                <a:avLst/>
              </a:prstGeom>
              <a:solidFill>
                <a:sysClr val="window" lastClr="FFFFFF"/>
              </a:solidFill>
              <a:ln w="19050" cap="flat" cmpd="sng" algn="ctr">
                <a:solidFill>
                  <a:srgbClr val="8AADD0"/>
                </a:solidFill>
                <a:prstDash val="solid"/>
                <a:miter lim="800000"/>
              </a:ln>
              <a:effectLst/>
            </p:spPr>
          </p:cxnSp>
          <p:cxnSp>
            <p:nvCxnSpPr>
              <p:cNvPr id="358" name="Rechte verbindingslijn 357">
                <a:extLst>
                  <a:ext uri="{FF2B5EF4-FFF2-40B4-BE49-F238E27FC236}">
                    <a16:creationId xmlns:a16="http://schemas.microsoft.com/office/drawing/2014/main" id="{D7072063-9E19-492E-8BCB-71BB58B75C52}"/>
                  </a:ext>
                </a:extLst>
              </p:cNvPr>
              <p:cNvCxnSpPr>
                <a:cxnSpLocks/>
                <a:stCxn id="356" idx="2"/>
              </p:cNvCxnSpPr>
              <p:nvPr userDrawn="1"/>
            </p:nvCxnSpPr>
            <p:spPr>
              <a:xfrm flipH="1">
                <a:off x="14678717" y="1262130"/>
                <a:ext cx="416" cy="43573"/>
              </a:xfrm>
              <a:prstGeom prst="line">
                <a:avLst/>
              </a:prstGeom>
              <a:solidFill>
                <a:sysClr val="window" lastClr="FFFFFF"/>
              </a:solidFill>
              <a:ln w="19050" cap="flat" cmpd="sng" algn="ctr">
                <a:solidFill>
                  <a:srgbClr val="8AADD0"/>
                </a:solidFill>
                <a:prstDash val="solid"/>
                <a:miter lim="800000"/>
              </a:ln>
              <a:effectLst/>
            </p:spPr>
          </p:cxnSp>
        </p:grpSp>
        <p:sp>
          <p:nvSpPr>
            <p:cNvPr id="264" name="Ovaal 263">
              <a:extLst>
                <a:ext uri="{FF2B5EF4-FFF2-40B4-BE49-F238E27FC236}">
                  <a16:creationId xmlns:a16="http://schemas.microsoft.com/office/drawing/2014/main" id="{B2E606F8-9FCD-4FFC-A923-6006FBDAA048}"/>
                </a:ext>
              </a:extLst>
            </p:cNvPr>
            <p:cNvSpPr/>
            <p:nvPr userDrawn="1"/>
          </p:nvSpPr>
          <p:spPr>
            <a:xfrm>
              <a:off x="12556437" y="4007722"/>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4</a:t>
              </a:r>
            </a:p>
          </p:txBody>
        </p:sp>
        <p:sp>
          <p:nvSpPr>
            <p:cNvPr id="265" name="Rechthoek 264">
              <a:extLst>
                <a:ext uri="{FF2B5EF4-FFF2-40B4-BE49-F238E27FC236}">
                  <a16:creationId xmlns:a16="http://schemas.microsoft.com/office/drawing/2014/main" id="{A9D214E1-2E18-442A-94E1-DAF6D8981C5D}"/>
                </a:ext>
              </a:extLst>
            </p:cNvPr>
            <p:cNvSpPr/>
            <p:nvPr userDrawn="1"/>
          </p:nvSpPr>
          <p:spPr>
            <a:xfrm>
              <a:off x="12922118" y="4007722"/>
              <a:ext cx="2829083" cy="73080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grpSp>
          <p:nvGrpSpPr>
            <p:cNvPr id="311" name="Groep 310">
              <a:extLst>
                <a:ext uri="{FF2B5EF4-FFF2-40B4-BE49-F238E27FC236}">
                  <a16:creationId xmlns:a16="http://schemas.microsoft.com/office/drawing/2014/main" id="{D247F0DA-BD86-4067-A87E-65FD2A8DD157}"/>
                </a:ext>
              </a:extLst>
            </p:cNvPr>
            <p:cNvGrpSpPr/>
            <p:nvPr userDrawn="1"/>
          </p:nvGrpSpPr>
          <p:grpSpPr>
            <a:xfrm>
              <a:off x="12776234" y="4881546"/>
              <a:ext cx="684511" cy="612918"/>
              <a:chOff x="12579993" y="3403241"/>
              <a:chExt cx="828259" cy="741632"/>
            </a:xfrm>
          </p:grpSpPr>
          <p:grpSp>
            <p:nvGrpSpPr>
              <p:cNvPr id="337" name="Groep 336">
                <a:extLst>
                  <a:ext uri="{FF2B5EF4-FFF2-40B4-BE49-F238E27FC236}">
                    <a16:creationId xmlns:a16="http://schemas.microsoft.com/office/drawing/2014/main" id="{B9A21D4B-8909-4A6D-BFE2-EC020F00A214}"/>
                  </a:ext>
                </a:extLst>
              </p:cNvPr>
              <p:cNvGrpSpPr/>
              <p:nvPr userDrawn="1"/>
            </p:nvGrpSpPr>
            <p:grpSpPr>
              <a:xfrm>
                <a:off x="12771568" y="3403241"/>
                <a:ext cx="467138" cy="448489"/>
                <a:chOff x="12782195" y="3403241"/>
                <a:chExt cx="467138" cy="448489"/>
              </a:xfrm>
            </p:grpSpPr>
            <p:grpSp>
              <p:nvGrpSpPr>
                <p:cNvPr id="340" name="Groep 339">
                  <a:extLst>
                    <a:ext uri="{FF2B5EF4-FFF2-40B4-BE49-F238E27FC236}">
                      <a16:creationId xmlns:a16="http://schemas.microsoft.com/office/drawing/2014/main" id="{053B9BE3-8411-4214-97B7-027DB7A70A24}"/>
                    </a:ext>
                  </a:extLst>
                </p:cNvPr>
                <p:cNvGrpSpPr/>
                <p:nvPr userDrawn="1"/>
              </p:nvGrpSpPr>
              <p:grpSpPr>
                <a:xfrm>
                  <a:off x="12782195" y="3403241"/>
                  <a:ext cx="412967" cy="393907"/>
                  <a:chOff x="13554906" y="3320109"/>
                  <a:chExt cx="443906" cy="423419"/>
                </a:xfrm>
              </p:grpSpPr>
              <p:grpSp>
                <p:nvGrpSpPr>
                  <p:cNvPr id="347" name="Groep 346">
                    <a:extLst>
                      <a:ext uri="{FF2B5EF4-FFF2-40B4-BE49-F238E27FC236}">
                        <a16:creationId xmlns:a16="http://schemas.microsoft.com/office/drawing/2014/main" id="{C84B7B43-4E0E-4530-ADD8-BEE31679984C}"/>
                      </a:ext>
                    </a:extLst>
                  </p:cNvPr>
                  <p:cNvGrpSpPr/>
                  <p:nvPr userDrawn="1"/>
                </p:nvGrpSpPr>
                <p:grpSpPr>
                  <a:xfrm>
                    <a:off x="13554906" y="3320109"/>
                    <a:ext cx="443906" cy="423419"/>
                    <a:chOff x="12909684" y="1276143"/>
                    <a:chExt cx="443906" cy="423419"/>
                  </a:xfrm>
                </p:grpSpPr>
                <p:sp>
                  <p:nvSpPr>
                    <p:cNvPr id="350" name="Rechthoek 349">
                      <a:extLst>
                        <a:ext uri="{FF2B5EF4-FFF2-40B4-BE49-F238E27FC236}">
                          <a16:creationId xmlns:a16="http://schemas.microsoft.com/office/drawing/2014/main" id="{CF9835FD-4C23-4A8B-9F3C-0CACE60B7D20}"/>
                        </a:ext>
                      </a:extLst>
                    </p:cNvPr>
                    <p:cNvSpPr/>
                    <p:nvPr userDrawn="1"/>
                  </p:nvSpPr>
                  <p:spPr>
                    <a:xfrm>
                      <a:off x="12918700" y="1285262"/>
                      <a:ext cx="434890" cy="414300"/>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1" name="Rechthoek 350">
                      <a:extLst>
                        <a:ext uri="{FF2B5EF4-FFF2-40B4-BE49-F238E27FC236}">
                          <a16:creationId xmlns:a16="http://schemas.microsoft.com/office/drawing/2014/main" id="{01F5F0FA-5EEE-4D5F-B700-7DE3A01A52E3}"/>
                        </a:ext>
                      </a:extLst>
                    </p:cNvPr>
                    <p:cNvSpPr/>
                    <p:nvPr userDrawn="1"/>
                  </p:nvSpPr>
                  <p:spPr>
                    <a:xfrm>
                      <a:off x="12909684" y="1276143"/>
                      <a:ext cx="261629" cy="257807"/>
                    </a:xfrm>
                    <a:prstGeom prst="rect">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2" name="Ovaal 351">
                      <a:extLst>
                        <a:ext uri="{FF2B5EF4-FFF2-40B4-BE49-F238E27FC236}">
                          <a16:creationId xmlns:a16="http://schemas.microsoft.com/office/drawing/2014/main" id="{8519FAD3-F412-436B-8380-337B4AC84ED3}"/>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pic>
                <p:nvPicPr>
                  <p:cNvPr id="348" name="Afbeelding 347">
                    <a:extLst>
                      <a:ext uri="{FF2B5EF4-FFF2-40B4-BE49-F238E27FC236}">
                        <a16:creationId xmlns:a16="http://schemas.microsoft.com/office/drawing/2014/main" id="{C55659B4-C4BB-482D-A33E-9A700D1C339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349" name="Afbeelding 348">
                    <a:extLst>
                      <a:ext uri="{FF2B5EF4-FFF2-40B4-BE49-F238E27FC236}">
                        <a16:creationId xmlns:a16="http://schemas.microsoft.com/office/drawing/2014/main" id="{BF519421-2E1B-482E-B362-B7194E44817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341" name="Groep 340">
                  <a:extLst>
                    <a:ext uri="{FF2B5EF4-FFF2-40B4-BE49-F238E27FC236}">
                      <a16:creationId xmlns:a16="http://schemas.microsoft.com/office/drawing/2014/main" id="{E08E1F18-31F6-46DE-9FB2-B49FB4B90658}"/>
                    </a:ext>
                  </a:extLst>
                </p:cNvPr>
                <p:cNvGrpSpPr/>
                <p:nvPr userDrawn="1"/>
              </p:nvGrpSpPr>
              <p:grpSpPr>
                <a:xfrm>
                  <a:off x="13103513" y="3705268"/>
                  <a:ext cx="145820" cy="146462"/>
                  <a:chOff x="13096169" y="3602278"/>
                  <a:chExt cx="145820" cy="146462"/>
                </a:xfrm>
              </p:grpSpPr>
              <p:sp>
                <p:nvSpPr>
                  <p:cNvPr id="345" name="Rechthoek 344">
                    <a:extLst>
                      <a:ext uri="{FF2B5EF4-FFF2-40B4-BE49-F238E27FC236}">
                        <a16:creationId xmlns:a16="http://schemas.microsoft.com/office/drawing/2014/main" id="{E3A33EE3-4E29-486F-8B94-975CA44B8C22}"/>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46" name="Rechthoek 345">
                    <a:extLst>
                      <a:ext uri="{FF2B5EF4-FFF2-40B4-BE49-F238E27FC236}">
                        <a16:creationId xmlns:a16="http://schemas.microsoft.com/office/drawing/2014/main" id="{7B34D1E8-B2A6-4563-8D47-3A24D90D396C}"/>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nvGrpSpPr>
                <p:cNvPr id="342" name="Groep 341">
                  <a:extLst>
                    <a:ext uri="{FF2B5EF4-FFF2-40B4-BE49-F238E27FC236}">
                      <a16:creationId xmlns:a16="http://schemas.microsoft.com/office/drawing/2014/main" id="{2B98CF47-CF54-45E2-95B5-77BED9EF1026}"/>
                    </a:ext>
                  </a:extLst>
                </p:cNvPr>
                <p:cNvGrpSpPr/>
                <p:nvPr userDrawn="1"/>
              </p:nvGrpSpPr>
              <p:grpSpPr>
                <a:xfrm rot="10800000">
                  <a:off x="13061402" y="3665637"/>
                  <a:ext cx="145820" cy="146462"/>
                  <a:chOff x="13096169" y="3602278"/>
                  <a:chExt cx="145820" cy="146462"/>
                </a:xfrm>
              </p:grpSpPr>
              <p:sp>
                <p:nvSpPr>
                  <p:cNvPr id="343" name="Rechthoek 342">
                    <a:extLst>
                      <a:ext uri="{FF2B5EF4-FFF2-40B4-BE49-F238E27FC236}">
                        <a16:creationId xmlns:a16="http://schemas.microsoft.com/office/drawing/2014/main" id="{3B7AEC28-4115-45BA-94E7-9EF7A9AAD638}"/>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44" name="Rechthoek 343">
                    <a:extLst>
                      <a:ext uri="{FF2B5EF4-FFF2-40B4-BE49-F238E27FC236}">
                        <a16:creationId xmlns:a16="http://schemas.microsoft.com/office/drawing/2014/main" id="{6D61A860-CC0B-4399-8495-4704D8118C21}"/>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sp>
            <p:nvSpPr>
              <p:cNvPr id="338" name="Rechthoek 337">
                <a:extLst>
                  <a:ext uri="{FF2B5EF4-FFF2-40B4-BE49-F238E27FC236}">
                    <a16:creationId xmlns:a16="http://schemas.microsoft.com/office/drawing/2014/main" id="{87A50926-7BEE-46BD-B540-B0CE73272037}"/>
                  </a:ext>
                </a:extLst>
              </p:cNvPr>
              <p:cNvSpPr/>
              <p:nvPr userDrawn="1"/>
            </p:nvSpPr>
            <p:spPr>
              <a:xfrm>
                <a:off x="12579993" y="3889890"/>
                <a:ext cx="828259"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Bijsnijden</a:t>
                </a:r>
              </a:p>
            </p:txBody>
          </p:sp>
          <p:sp>
            <p:nvSpPr>
              <p:cNvPr id="339" name="Gelijkbenige driehoek 338">
                <a:extLst>
                  <a:ext uri="{FF2B5EF4-FFF2-40B4-BE49-F238E27FC236}">
                    <a16:creationId xmlns:a16="http://schemas.microsoft.com/office/drawing/2014/main" id="{D70704DD-55D6-4A47-A627-DD1996E348F6}"/>
                  </a:ext>
                </a:extLst>
              </p:cNvPr>
              <p:cNvSpPr/>
              <p:nvPr userDrawn="1"/>
            </p:nvSpPr>
            <p:spPr>
              <a:xfrm rot="10800000">
                <a:off x="12950688" y="4093726"/>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sp>
          <p:nvSpPr>
            <p:cNvPr id="312" name="Ovaal 311">
              <a:extLst>
                <a:ext uri="{FF2B5EF4-FFF2-40B4-BE49-F238E27FC236}">
                  <a16:creationId xmlns:a16="http://schemas.microsoft.com/office/drawing/2014/main" id="{786905B7-2834-4CF1-8787-7F3A191B5ED8}"/>
                </a:ext>
              </a:extLst>
            </p:cNvPr>
            <p:cNvSpPr/>
            <p:nvPr userDrawn="1"/>
          </p:nvSpPr>
          <p:spPr>
            <a:xfrm>
              <a:off x="12556437" y="2373490"/>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3</a:t>
              </a:r>
            </a:p>
          </p:txBody>
        </p:sp>
        <p:sp>
          <p:nvSpPr>
            <p:cNvPr id="313" name="Rechthoek 312">
              <a:extLst>
                <a:ext uri="{FF2B5EF4-FFF2-40B4-BE49-F238E27FC236}">
                  <a16:creationId xmlns:a16="http://schemas.microsoft.com/office/drawing/2014/main" id="{1525D5A4-5E69-47DB-9928-73C86F12B065}"/>
                </a:ext>
              </a:extLst>
            </p:cNvPr>
            <p:cNvSpPr/>
            <p:nvPr userDrawn="1"/>
          </p:nvSpPr>
          <p:spPr>
            <a:xfrm>
              <a:off x="12916438" y="2373490"/>
              <a:ext cx="2834764" cy="41822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Klik met de rechter muisknop op de miniatuurweergave van de dia aan de linker kant van het scherm en kies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´Dia herstellen´</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sp>
          <p:nvSpPr>
            <p:cNvPr id="314" name="Rechthoek 313">
              <a:extLst>
                <a:ext uri="{FF2B5EF4-FFF2-40B4-BE49-F238E27FC236}">
                  <a16:creationId xmlns:a16="http://schemas.microsoft.com/office/drawing/2014/main" id="{56B97E93-E80E-4629-92D8-352EEF36DC2A}"/>
                </a:ext>
              </a:extLst>
            </p:cNvPr>
            <p:cNvSpPr/>
            <p:nvPr userDrawn="1"/>
          </p:nvSpPr>
          <p:spPr>
            <a:xfrm>
              <a:off x="12916438" y="2930349"/>
              <a:ext cx="1445214" cy="812933"/>
            </a:xfrm>
            <a:prstGeom prst="rect">
              <a:avLst/>
            </a:prstGeom>
            <a:blipFill>
              <a:blip r:embed="rId4"/>
              <a:stretch>
                <a:fillRect/>
              </a:stretch>
            </a:blipFill>
            <a:ln w="12700" cap="flat" cmpd="sng" algn="ctr">
              <a:noFill/>
              <a:prstDash val="dash"/>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0" i="1" u="none" strike="noStrike" kern="0" cap="none" spc="0" normalizeH="0" baseline="0" noProof="0">
                <a:ln>
                  <a:noFill/>
                </a:ln>
                <a:solidFill>
                  <a:srgbClr val="808284"/>
                </a:solidFill>
                <a:effectLst/>
                <a:uLnTx/>
                <a:uFillTx/>
                <a:latin typeface="Segoe UI Light"/>
                <a:ea typeface="+mn-ea"/>
                <a:cs typeface="+mn-cs"/>
              </a:endParaRPr>
            </a:p>
          </p:txBody>
        </p:sp>
        <p:grpSp>
          <p:nvGrpSpPr>
            <p:cNvPr id="315" name="Groep 314">
              <a:extLst>
                <a:ext uri="{FF2B5EF4-FFF2-40B4-BE49-F238E27FC236}">
                  <a16:creationId xmlns:a16="http://schemas.microsoft.com/office/drawing/2014/main" id="{C31B4910-53CC-4136-9391-0967F696277A}"/>
                </a:ext>
              </a:extLst>
            </p:cNvPr>
            <p:cNvGrpSpPr/>
            <p:nvPr userDrawn="1"/>
          </p:nvGrpSpPr>
          <p:grpSpPr>
            <a:xfrm>
              <a:off x="13861673" y="3224413"/>
              <a:ext cx="1195438" cy="678267"/>
              <a:chOff x="12757284" y="3224292"/>
              <a:chExt cx="1195438" cy="678267"/>
            </a:xfrm>
          </p:grpSpPr>
          <p:sp>
            <p:nvSpPr>
              <p:cNvPr id="316" name="Rechthoek 315">
                <a:extLst>
                  <a:ext uri="{FF2B5EF4-FFF2-40B4-BE49-F238E27FC236}">
                    <a16:creationId xmlns:a16="http://schemas.microsoft.com/office/drawing/2014/main" id="{178CAEE8-A49C-483C-AA2F-E0A55A782B37}"/>
                  </a:ext>
                </a:extLst>
              </p:cNvPr>
              <p:cNvSpPr/>
              <p:nvPr userDrawn="1"/>
            </p:nvSpPr>
            <p:spPr>
              <a:xfrm>
                <a:off x="12757284" y="3224292"/>
                <a:ext cx="1176476" cy="580946"/>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7" name="Rechthoek 316">
                <a:extLst>
                  <a:ext uri="{FF2B5EF4-FFF2-40B4-BE49-F238E27FC236}">
                    <a16:creationId xmlns:a16="http://schemas.microsoft.com/office/drawing/2014/main" id="{4F91B7E4-2687-494C-B6EB-FB9470500949}"/>
                  </a:ext>
                </a:extLst>
              </p:cNvPr>
              <p:cNvSpPr/>
              <p:nvPr userDrawn="1"/>
            </p:nvSpPr>
            <p:spPr>
              <a:xfrm>
                <a:off x="12779248" y="3535681"/>
                <a:ext cx="1145758" cy="261256"/>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nvGrpSpPr>
              <p:cNvPr id="318" name="Groep 317">
                <a:extLst>
                  <a:ext uri="{FF2B5EF4-FFF2-40B4-BE49-F238E27FC236}">
                    <a16:creationId xmlns:a16="http://schemas.microsoft.com/office/drawing/2014/main" id="{01B965E0-1714-45F1-BA6C-96429664A5FB}"/>
                  </a:ext>
                </a:extLst>
              </p:cNvPr>
              <p:cNvGrpSpPr/>
              <p:nvPr userDrawn="1"/>
            </p:nvGrpSpPr>
            <p:grpSpPr>
              <a:xfrm>
                <a:off x="12839234" y="3289794"/>
                <a:ext cx="155951" cy="131922"/>
                <a:chOff x="12968836" y="3354170"/>
                <a:chExt cx="404806" cy="342433"/>
              </a:xfrm>
            </p:grpSpPr>
            <p:sp>
              <p:nvSpPr>
                <p:cNvPr id="331" name="Rechthoek: afgeronde hoeken 330">
                  <a:extLst>
                    <a:ext uri="{FF2B5EF4-FFF2-40B4-BE49-F238E27FC236}">
                      <a16:creationId xmlns:a16="http://schemas.microsoft.com/office/drawing/2014/main" id="{7B8362C6-8D41-45C1-A190-262C78D1578F}"/>
                    </a:ext>
                  </a:extLst>
                </p:cNvPr>
                <p:cNvSpPr/>
                <p:nvPr userDrawn="1"/>
              </p:nvSpPr>
              <p:spPr>
                <a:xfrm>
                  <a:off x="12968836" y="3354170"/>
                  <a:ext cx="404806" cy="34243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2" name="Rechthoek 331">
                  <a:extLst>
                    <a:ext uri="{FF2B5EF4-FFF2-40B4-BE49-F238E27FC236}">
                      <a16:creationId xmlns:a16="http://schemas.microsoft.com/office/drawing/2014/main" id="{4E263D1B-EF6A-4E16-82CF-E02ADFE2FF4B}"/>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33" name="Rechthoek 332">
                  <a:extLst>
                    <a:ext uri="{FF2B5EF4-FFF2-40B4-BE49-F238E27FC236}">
                      <a16:creationId xmlns:a16="http://schemas.microsoft.com/office/drawing/2014/main" id="{21BE981D-6C3A-4C17-B74F-2C1CB15C7200}"/>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34" name="Rechthoek 333">
                  <a:extLst>
                    <a:ext uri="{FF2B5EF4-FFF2-40B4-BE49-F238E27FC236}">
                      <a16:creationId xmlns:a16="http://schemas.microsoft.com/office/drawing/2014/main" id="{005B1176-4CF4-49A7-8D58-B18DD9C97466}"/>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35" name="Rechthoek 334">
                  <a:extLst>
                    <a:ext uri="{FF2B5EF4-FFF2-40B4-BE49-F238E27FC236}">
                      <a16:creationId xmlns:a16="http://schemas.microsoft.com/office/drawing/2014/main" id="{425752A2-840A-4A38-8721-1212D234E1C6}"/>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36" name="Rechthoek 335">
                  <a:extLst>
                    <a:ext uri="{FF2B5EF4-FFF2-40B4-BE49-F238E27FC236}">
                      <a16:creationId xmlns:a16="http://schemas.microsoft.com/office/drawing/2014/main" id="{18004DBB-2E46-43E4-8765-1D45D3A87728}"/>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nvGrpSpPr>
              <p:cNvPr id="319" name="Groep 318">
                <a:extLst>
                  <a:ext uri="{FF2B5EF4-FFF2-40B4-BE49-F238E27FC236}">
                    <a16:creationId xmlns:a16="http://schemas.microsoft.com/office/drawing/2014/main" id="{226AD184-2769-43CA-BA77-20AD97E638A7}"/>
                  </a:ext>
                </a:extLst>
              </p:cNvPr>
              <p:cNvGrpSpPr/>
              <p:nvPr userDrawn="1"/>
            </p:nvGrpSpPr>
            <p:grpSpPr>
              <a:xfrm>
                <a:off x="12819679" y="3589117"/>
                <a:ext cx="166739" cy="218963"/>
                <a:chOff x="12940828" y="3950597"/>
                <a:chExt cx="432813" cy="568367"/>
              </a:xfrm>
            </p:grpSpPr>
            <p:grpSp>
              <p:nvGrpSpPr>
                <p:cNvPr id="323" name="Groep 322">
                  <a:extLst>
                    <a:ext uri="{FF2B5EF4-FFF2-40B4-BE49-F238E27FC236}">
                      <a16:creationId xmlns:a16="http://schemas.microsoft.com/office/drawing/2014/main" id="{8EFF6DB8-740C-4C05-A2BE-CB8D1F815B8C}"/>
                    </a:ext>
                  </a:extLst>
                </p:cNvPr>
                <p:cNvGrpSpPr/>
                <p:nvPr userDrawn="1"/>
              </p:nvGrpSpPr>
              <p:grpSpPr>
                <a:xfrm>
                  <a:off x="13000382" y="4006891"/>
                  <a:ext cx="373259" cy="315747"/>
                  <a:chOff x="12968836" y="3354170"/>
                  <a:chExt cx="404806" cy="342433"/>
                </a:xfrm>
              </p:grpSpPr>
              <p:sp>
                <p:nvSpPr>
                  <p:cNvPr id="325" name="Rechthoek: afgeronde hoeken 324">
                    <a:extLst>
                      <a:ext uri="{FF2B5EF4-FFF2-40B4-BE49-F238E27FC236}">
                        <a16:creationId xmlns:a16="http://schemas.microsoft.com/office/drawing/2014/main" id="{77025276-D60C-41F8-B76C-85EC3A0F4A6C}"/>
                      </a:ext>
                    </a:extLst>
                  </p:cNvPr>
                  <p:cNvSpPr/>
                  <p:nvPr userDrawn="1"/>
                </p:nvSpPr>
                <p:spPr>
                  <a:xfrm>
                    <a:off x="12968836" y="3354170"/>
                    <a:ext cx="404806" cy="34243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6" name="Rechthoek 325">
                    <a:extLst>
                      <a:ext uri="{FF2B5EF4-FFF2-40B4-BE49-F238E27FC236}">
                        <a16:creationId xmlns:a16="http://schemas.microsoft.com/office/drawing/2014/main" id="{ACE9AC51-ED6B-4259-848B-063A80153208}"/>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27" name="Rechthoek 326">
                    <a:extLst>
                      <a:ext uri="{FF2B5EF4-FFF2-40B4-BE49-F238E27FC236}">
                        <a16:creationId xmlns:a16="http://schemas.microsoft.com/office/drawing/2014/main" id="{62970500-3965-4239-97D8-A0CEC2C6D26F}"/>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28" name="Rechthoek 327">
                    <a:extLst>
                      <a:ext uri="{FF2B5EF4-FFF2-40B4-BE49-F238E27FC236}">
                        <a16:creationId xmlns:a16="http://schemas.microsoft.com/office/drawing/2014/main" id="{DE5F77D6-2E83-45DE-8269-CEF4FCC7706F}"/>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29" name="Rechthoek 328">
                    <a:extLst>
                      <a:ext uri="{FF2B5EF4-FFF2-40B4-BE49-F238E27FC236}">
                        <a16:creationId xmlns:a16="http://schemas.microsoft.com/office/drawing/2014/main" id="{0065796C-1C69-4D72-8DD2-23D144F6DCAB}"/>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30" name="Rechthoek 329">
                    <a:extLst>
                      <a:ext uri="{FF2B5EF4-FFF2-40B4-BE49-F238E27FC236}">
                        <a16:creationId xmlns:a16="http://schemas.microsoft.com/office/drawing/2014/main" id="{E57D4C30-02BB-4075-B4B5-9B74AE354F52}"/>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sp>
              <p:nvSpPr>
                <p:cNvPr id="324" name="Boog 323">
                  <a:extLst>
                    <a:ext uri="{FF2B5EF4-FFF2-40B4-BE49-F238E27FC236}">
                      <a16:creationId xmlns:a16="http://schemas.microsoft.com/office/drawing/2014/main" id="{F6C7444A-E218-48F5-86F2-ED2B4CC459F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0" cap="none" spc="0" normalizeH="0" baseline="0" noProof="0">
                    <a:ln>
                      <a:noFill/>
                    </a:ln>
                    <a:solidFill>
                      <a:prstClr val="black"/>
                    </a:solidFill>
                    <a:effectLst/>
                    <a:uLnTx/>
                    <a:uFillTx/>
                    <a:latin typeface="Segoe UI Light"/>
                    <a:ea typeface="+mn-ea"/>
                    <a:cs typeface="+mn-cs"/>
                  </a:endParaRPr>
                </a:p>
              </p:txBody>
            </p:sp>
          </p:grpSp>
          <p:sp>
            <p:nvSpPr>
              <p:cNvPr id="320" name="Tekstvak 319">
                <a:extLst>
                  <a:ext uri="{FF2B5EF4-FFF2-40B4-BE49-F238E27FC236}">
                    <a16:creationId xmlns:a16="http://schemas.microsoft.com/office/drawing/2014/main" id="{479DA39C-7EF3-426C-91A9-BC2AB700F290}"/>
                  </a:ext>
                </a:extLst>
              </p:cNvPr>
              <p:cNvSpPr txBox="1"/>
              <p:nvPr userDrawn="1"/>
            </p:nvSpPr>
            <p:spPr>
              <a:xfrm>
                <a:off x="12997648" y="3263402"/>
                <a:ext cx="855209" cy="18928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Indeling</a:t>
                </a:r>
              </a:p>
            </p:txBody>
          </p:sp>
          <p:sp>
            <p:nvSpPr>
              <p:cNvPr id="321" name="Tekstvak 320">
                <a:extLst>
                  <a:ext uri="{FF2B5EF4-FFF2-40B4-BE49-F238E27FC236}">
                    <a16:creationId xmlns:a16="http://schemas.microsoft.com/office/drawing/2014/main" id="{19939F75-5561-4190-BB2B-3EE7B32B5689}"/>
                  </a:ext>
                </a:extLst>
              </p:cNvPr>
              <p:cNvSpPr txBox="1"/>
              <p:nvPr userDrawn="1"/>
            </p:nvSpPr>
            <p:spPr>
              <a:xfrm>
                <a:off x="12984219" y="3584528"/>
                <a:ext cx="855209" cy="18928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Dia Herstellen</a:t>
                </a:r>
              </a:p>
            </p:txBody>
          </p:sp>
          <p:pic>
            <p:nvPicPr>
              <p:cNvPr id="322" name="Picture 3">
                <a:extLst>
                  <a:ext uri="{FF2B5EF4-FFF2-40B4-BE49-F238E27FC236}">
                    <a16:creationId xmlns:a16="http://schemas.microsoft.com/office/drawing/2014/main" id="{374D98E1-3D9A-4BAF-8240-3B786CF81448}"/>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13810206" y="3671228"/>
                <a:ext cx="14251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52" name="Tijdelijke aanduiding voor verticale tekst 2">
            <a:extLst>
              <a:ext uri="{FF2B5EF4-FFF2-40B4-BE49-F238E27FC236}">
                <a16:creationId xmlns:a16="http://schemas.microsoft.com/office/drawing/2014/main" id="{E0A44A5A-C930-44E1-BD72-C0A5C1AD16B1}"/>
              </a:ext>
            </a:extLst>
          </p:cNvPr>
          <p:cNvSpPr>
            <a:spLocks noGrp="1"/>
          </p:cNvSpPr>
          <p:nvPr>
            <p:ph type="body" orient="vert" idx="13" hasCustomPrompt="1"/>
          </p:nvPr>
        </p:nvSpPr>
        <p:spPr>
          <a:xfrm>
            <a:off x="8424501" y="527278"/>
            <a:ext cx="3297600" cy="525600"/>
          </a:xfrm>
          <a: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a:blipFill>
        </p:spPr>
        <p:txBody>
          <a:bodyPr vert="horz">
            <a:normAutofit/>
          </a:bodyPr>
          <a:lstStyle>
            <a:lvl1pPr>
              <a:defRPr sz="100">
                <a:solidFill>
                  <a:schemeClr val="bg1">
                    <a:lumMod val="95000"/>
                  </a:schemeClr>
                </a:solidFill>
              </a:defRPr>
            </a:lvl1pPr>
            <a:lvl4pPr>
              <a:defRPr cap="all" baseline="0"/>
            </a:lvl4pPr>
          </a:lstStyle>
          <a:p>
            <a:pPr lvl="0"/>
            <a:r>
              <a:rPr lang="nl-NL"/>
              <a:t> </a:t>
            </a:r>
          </a:p>
        </p:txBody>
      </p:sp>
    </p:spTree>
    <p:extLst>
      <p:ext uri="{BB962C8B-B14F-4D97-AF65-F5344CB8AC3E}">
        <p14:creationId xmlns:p14="http://schemas.microsoft.com/office/powerpoint/2010/main" val="74872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fsluitin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6EED827F-49C5-4B01-A505-5B4A46C6815B}"/>
              </a:ext>
            </a:extLst>
          </p:cNvPr>
          <p:cNvSpPr txBox="1"/>
          <p:nvPr userDrawn="1"/>
        </p:nvSpPr>
        <p:spPr>
          <a:xfrm>
            <a:off x="8077200" y="-274638"/>
            <a:ext cx="4114800" cy="184150"/>
          </a:xfrm>
          <a:prstGeom prst="rect">
            <a:avLst/>
          </a:prstGeom>
          <a:noFill/>
        </p:spPr>
        <p:txBody>
          <a:bodyPr lIns="0" tIns="0" rIns="0" bIns="0">
            <a:spAutoFit/>
          </a:bodyPr>
          <a:lstStyle/>
          <a:p>
            <a:pPr algn="r" eaLnBrk="1" fontAlgn="auto" hangingPunct="1">
              <a:spcBef>
                <a:spcPts val="0"/>
              </a:spcBef>
              <a:spcAft>
                <a:spcPts val="0"/>
              </a:spcAft>
              <a:defRPr/>
            </a:pPr>
            <a:r>
              <a:rPr lang="nl-NL" sz="1200" b="1" cap="all">
                <a:solidFill>
                  <a:schemeClr val="tx2">
                    <a:lumMod val="60000"/>
                    <a:lumOff val="40000"/>
                  </a:schemeClr>
                </a:solidFill>
                <a:latin typeface="+mn-lt"/>
                <a:cs typeface="+mn-cs"/>
              </a:rPr>
              <a:t>Afsluiting</a:t>
            </a:r>
          </a:p>
        </p:txBody>
      </p:sp>
      <p:grpSp>
        <p:nvGrpSpPr>
          <p:cNvPr id="6" name="Groep 28">
            <a:extLst>
              <a:ext uri="{FF2B5EF4-FFF2-40B4-BE49-F238E27FC236}">
                <a16:creationId xmlns:a16="http://schemas.microsoft.com/office/drawing/2014/main" id="{A1196B50-D6F3-40BC-B474-1442CBFC14AD}"/>
              </a:ext>
            </a:extLst>
          </p:cNvPr>
          <p:cNvGrpSpPr>
            <a:grpSpLocks/>
          </p:cNvGrpSpPr>
          <p:nvPr userDrawn="1"/>
        </p:nvGrpSpPr>
        <p:grpSpPr bwMode="auto">
          <a:xfrm>
            <a:off x="12511088" y="0"/>
            <a:ext cx="3586162" cy="6623050"/>
            <a:chOff x="12511831" y="0"/>
            <a:chExt cx="3585517" cy="6623579"/>
          </a:xfrm>
        </p:grpSpPr>
        <p:grpSp>
          <p:nvGrpSpPr>
            <p:cNvPr id="7" name="Groep 29">
              <a:extLst>
                <a:ext uri="{FF2B5EF4-FFF2-40B4-BE49-F238E27FC236}">
                  <a16:creationId xmlns:a16="http://schemas.microsoft.com/office/drawing/2014/main" id="{B6ECEFB2-83BD-4720-9785-7DD121BCC7B7}"/>
                </a:ext>
              </a:extLst>
            </p:cNvPr>
            <p:cNvGrpSpPr>
              <a:grpSpLocks/>
            </p:cNvGrpSpPr>
            <p:nvPr userDrawn="1"/>
          </p:nvGrpSpPr>
          <p:grpSpPr bwMode="auto">
            <a:xfrm>
              <a:off x="12511831" y="0"/>
              <a:ext cx="3585516" cy="3398410"/>
              <a:chOff x="-4167322" y="-60100"/>
              <a:chExt cx="3585516" cy="3398410"/>
            </a:xfrm>
          </p:grpSpPr>
          <p:grpSp>
            <p:nvGrpSpPr>
              <p:cNvPr id="30" name="Groep 60">
                <a:extLst>
                  <a:ext uri="{FF2B5EF4-FFF2-40B4-BE49-F238E27FC236}">
                    <a16:creationId xmlns:a16="http://schemas.microsoft.com/office/drawing/2014/main" id="{212683A8-44F7-4E6A-A435-5399055C86F0}"/>
                  </a:ext>
                </a:extLst>
              </p:cNvPr>
              <p:cNvGrpSpPr>
                <a:grpSpLocks/>
              </p:cNvGrpSpPr>
              <p:nvPr/>
            </p:nvGrpSpPr>
            <p:grpSpPr bwMode="auto">
              <a:xfrm>
                <a:off x="-4167322" y="-60100"/>
                <a:ext cx="3585516" cy="3398410"/>
                <a:chOff x="-3903858" y="-60100"/>
                <a:chExt cx="3585516" cy="3398410"/>
              </a:xfrm>
            </p:grpSpPr>
            <p:sp>
              <p:nvSpPr>
                <p:cNvPr id="32" name="Rechthoek 31">
                  <a:extLst>
                    <a:ext uri="{FF2B5EF4-FFF2-40B4-BE49-F238E27FC236}">
                      <a16:creationId xmlns:a16="http://schemas.microsoft.com/office/drawing/2014/main" id="{CDC80F09-220B-4890-A746-AA634CCE5A14}"/>
                    </a:ext>
                  </a:extLst>
                </p:cNvPr>
                <p:cNvSpPr/>
                <p:nvPr/>
              </p:nvSpPr>
              <p:spPr>
                <a:xfrm>
                  <a:off x="-3897509" y="-60100"/>
                  <a:ext cx="2696677" cy="161938"/>
                </a:xfrm>
                <a:prstGeom prst="rect">
                  <a:avLst/>
                </a:prstGeom>
                <a:noFill/>
                <a:ln w="25400" cap="flat" cmpd="sng" algn="ctr">
                  <a:noFill/>
                  <a:prstDash val="solid"/>
                </a:ln>
                <a:effectLst/>
              </p:spPr>
              <p:txBody>
                <a:bodyPr lIns="0" tIns="0" rIns="0" bIns="0"/>
                <a:lstStyle/>
                <a:p>
                  <a:pPr eaLnBrk="1" fontAlgn="auto" hangingPunct="1">
                    <a:lnSpc>
                      <a:spcPct val="80000"/>
                    </a:lnSpc>
                    <a:spcBef>
                      <a:spcPts val="0"/>
                    </a:spcBef>
                    <a:spcAft>
                      <a:spcPts val="0"/>
                    </a:spcAft>
                    <a:defRPr/>
                  </a:pPr>
                  <a:r>
                    <a:rPr lang="nl-NL" sz="1600" b="1" kern="0" cap="all">
                      <a:solidFill>
                        <a:schemeClr val="accent1"/>
                      </a:solidFill>
                      <a:latin typeface="+mn-lt"/>
                      <a:cs typeface="Segoe UI Light" panose="020B0502040204020203" pitchFamily="34" charset="0"/>
                    </a:rPr>
                    <a:t>AFBEELDING INVOEGEN</a:t>
                  </a:r>
                </a:p>
              </p:txBody>
            </p:sp>
            <p:sp>
              <p:nvSpPr>
                <p:cNvPr id="33" name="Tekstvak 33">
                  <a:extLst>
                    <a:ext uri="{FF2B5EF4-FFF2-40B4-BE49-F238E27FC236}">
                      <a16:creationId xmlns:a16="http://schemas.microsoft.com/office/drawing/2014/main" id="{C0D896D3-99A5-4C8D-B90F-A46E501DE5EB}"/>
                    </a:ext>
                  </a:extLst>
                </p:cNvPr>
                <p:cNvSpPr txBox="1">
                  <a:spLocks noChangeArrowheads="1"/>
                </p:cNvSpPr>
                <p:nvPr/>
              </p:nvSpPr>
              <p:spPr bwMode="auto">
                <a:xfrm>
                  <a:off x="-3897509" y="744827"/>
                  <a:ext cx="3544249" cy="72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nl-NL" altLang="nl-NL" sz="1200">
                      <a:ea typeface="Segoe UI Light" pitchFamily="34" charset="0"/>
                      <a:cs typeface="Segoe UI Light" pitchFamily="34" charset="0"/>
                    </a:rPr>
                    <a:t>Indien nodig, verwijder de bestaande afbeelding. Klik op het pictogram om een afbeelding </a:t>
                  </a:r>
                </a:p>
                <a:p>
                  <a:pPr eaLnBrk="1" hangingPunct="1">
                    <a:defRPr/>
                  </a:pPr>
                  <a:r>
                    <a:rPr lang="nl-NL" altLang="nl-NL" sz="1200">
                      <a:ea typeface="Segoe UI Light" pitchFamily="34" charset="0"/>
                      <a:cs typeface="Segoe UI Light" pitchFamily="34" charset="0"/>
                    </a:rPr>
                    <a:t>in te voegen </a:t>
                  </a:r>
                  <a:r>
                    <a:rPr lang="nl-NL" altLang="nl-NL" sz="1100" i="1">
                      <a:ea typeface="Segoe UI Light" pitchFamily="34" charset="0"/>
                      <a:cs typeface="Segoe UI Light" pitchFamily="34" charset="0"/>
                    </a:rPr>
                    <a:t>(zie onderstaand voorbeeld).</a:t>
                  </a:r>
                </a:p>
              </p:txBody>
            </p:sp>
            <p:sp>
              <p:nvSpPr>
                <p:cNvPr id="34" name="Tekstvak 33">
                  <a:extLst>
                    <a:ext uri="{FF2B5EF4-FFF2-40B4-BE49-F238E27FC236}">
                      <a16:creationId xmlns:a16="http://schemas.microsoft.com/office/drawing/2014/main" id="{C0A00807-A0DC-444A-8124-383E13004157}"/>
                    </a:ext>
                  </a:extLst>
                </p:cNvPr>
                <p:cNvSpPr txBox="1">
                  <a:spLocks noChangeArrowheads="1"/>
                </p:cNvSpPr>
                <p:nvPr/>
              </p:nvSpPr>
              <p:spPr bwMode="auto">
                <a:xfrm>
                  <a:off x="-3903858" y="2481691"/>
                  <a:ext cx="3544249" cy="39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nl-NL" altLang="nl-NL" sz="1200">
                      <a:ea typeface="Segoe UI Light" pitchFamily="34" charset="0"/>
                      <a:cs typeface="Segoe UI Light" pitchFamily="34" charset="0"/>
                    </a:rPr>
                    <a:t>Selecteer de afbeelding die u wilt </a:t>
                  </a:r>
                  <a:br>
                    <a:rPr lang="nl-NL" altLang="nl-NL" sz="1200">
                      <a:ea typeface="Segoe UI Light" pitchFamily="34" charset="0"/>
                      <a:cs typeface="Segoe UI Light" pitchFamily="34" charset="0"/>
                    </a:rPr>
                  </a:br>
                  <a:r>
                    <a:rPr lang="nl-NL" altLang="nl-NL" sz="1200">
                      <a:ea typeface="Segoe UI Light" pitchFamily="34" charset="0"/>
                      <a:cs typeface="Segoe UI Light" pitchFamily="34" charset="0"/>
                    </a:rPr>
                    <a:t>invoegen en klik op </a:t>
                  </a:r>
                  <a:r>
                    <a:rPr lang="nl-NL" altLang="nl-NL" sz="1200" b="1">
                      <a:ea typeface="Segoe UI Light" pitchFamily="34" charset="0"/>
                      <a:cs typeface="Segoe UI Light" pitchFamily="34" charset="0"/>
                    </a:rPr>
                    <a:t>‘Invoegen’</a:t>
                  </a:r>
                </a:p>
              </p:txBody>
            </p:sp>
            <p:sp>
              <p:nvSpPr>
                <p:cNvPr id="35" name="Ovaal 65">
                  <a:extLst>
                    <a:ext uri="{FF2B5EF4-FFF2-40B4-BE49-F238E27FC236}">
                      <a16:creationId xmlns:a16="http://schemas.microsoft.com/office/drawing/2014/main" id="{76472A34-253F-4600-848C-10ABC0F97E29}"/>
                    </a:ext>
                  </a:extLst>
                </p:cNvPr>
                <p:cNvSpPr>
                  <a:spLocks noChangeArrowheads="1"/>
                </p:cNvSpPr>
                <p:nvPr/>
              </p:nvSpPr>
              <p:spPr bwMode="auto">
                <a:xfrm>
                  <a:off x="-3897509" y="2056207"/>
                  <a:ext cx="328553" cy="327051"/>
                </a:xfrm>
                <a:prstGeom prst="ellipse">
                  <a:avLst/>
                </a:prstGeom>
                <a:solidFill>
                  <a:schemeClr val="accent1"/>
                </a:solidFill>
                <a:ln>
                  <a:noFill/>
                </a:ln>
                <a:extLst>
                  <a:ext uri="{91240B29-F687-4F45-9708-019B960494DF}">
                    <a14:hiddenLine xmlns:a14="http://schemas.microsoft.com/office/drawing/2010/main" w="25400" algn="ctr">
                      <a:solidFill>
                        <a:srgbClr val="000000"/>
                      </a:solidFill>
                      <a:round/>
                      <a:headEnd/>
                      <a:tailEnd/>
                    </a14:hiddenLine>
                  </a:ext>
                </a:extLst>
              </p:spPr>
              <p:txBody>
                <a:bodyPr lIns="0" tIns="36000" rIns="0" bIns="4320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nl-NL" altLang="nl-NL" sz="1400">
                      <a:solidFill>
                        <a:schemeClr val="bg1"/>
                      </a:solidFill>
                      <a:ea typeface="Segoe UI Light" pitchFamily="34" charset="0"/>
                      <a:cs typeface="Segoe UI Light" pitchFamily="34" charset="0"/>
                    </a:rPr>
                    <a:t>2</a:t>
                  </a:r>
                </a:p>
              </p:txBody>
            </p:sp>
            <p:cxnSp>
              <p:nvCxnSpPr>
                <p:cNvPr id="36" name="Rechte verbindingslijn 66">
                  <a:extLst>
                    <a:ext uri="{FF2B5EF4-FFF2-40B4-BE49-F238E27FC236}">
                      <a16:creationId xmlns:a16="http://schemas.microsoft.com/office/drawing/2014/main" id="{F7828AE6-7137-4F44-9F80-7E41A2A6EC4E}"/>
                    </a:ext>
                  </a:extLst>
                </p:cNvPr>
                <p:cNvCxnSpPr>
                  <a:cxnSpLocks noChangeShapeType="1"/>
                </p:cNvCxnSpPr>
                <p:nvPr/>
              </p:nvCxnSpPr>
              <p:spPr bwMode="auto">
                <a:xfrm>
                  <a:off x="-3903858" y="182980"/>
                  <a:ext cx="3585516"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37" name="Rechte verbindingslijn 67">
                  <a:extLst>
                    <a:ext uri="{FF2B5EF4-FFF2-40B4-BE49-F238E27FC236}">
                      <a16:creationId xmlns:a16="http://schemas.microsoft.com/office/drawing/2014/main" id="{F35C16A6-5559-4CD8-BB3E-ACCC5AABB668}"/>
                    </a:ext>
                  </a:extLst>
                </p:cNvPr>
                <p:cNvCxnSpPr>
                  <a:cxnSpLocks noChangeShapeType="1"/>
                </p:cNvCxnSpPr>
                <p:nvPr/>
              </p:nvCxnSpPr>
              <p:spPr bwMode="auto">
                <a:xfrm>
                  <a:off x="-3903858" y="1938691"/>
                  <a:ext cx="3585516"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38" name="Rechte verbindingslijn 68">
                  <a:extLst>
                    <a:ext uri="{FF2B5EF4-FFF2-40B4-BE49-F238E27FC236}">
                      <a16:creationId xmlns:a16="http://schemas.microsoft.com/office/drawing/2014/main" id="{8E38D12F-D3AF-4D79-967A-8EC6835B2AE2}"/>
                    </a:ext>
                  </a:extLst>
                </p:cNvPr>
                <p:cNvCxnSpPr>
                  <a:cxnSpLocks noChangeShapeType="1"/>
                </p:cNvCxnSpPr>
                <p:nvPr/>
              </p:nvCxnSpPr>
              <p:spPr bwMode="auto">
                <a:xfrm>
                  <a:off x="-3896904" y="3338310"/>
                  <a:ext cx="3578562"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pic>
              <p:nvPicPr>
                <p:cNvPr id="39" name="Icoontje afbeelding">
                  <a:extLst>
                    <a:ext uri="{FF2B5EF4-FFF2-40B4-BE49-F238E27FC236}">
                      <a16:creationId xmlns:a16="http://schemas.microsoft.com/office/drawing/2014/main" id="{1818AD99-9F77-49A8-AC64-33E4CA68EF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0864" y="1426250"/>
                  <a:ext cx="403210" cy="40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ep 70">
                  <a:extLst>
                    <a:ext uri="{FF2B5EF4-FFF2-40B4-BE49-F238E27FC236}">
                      <a16:creationId xmlns:a16="http://schemas.microsoft.com/office/drawing/2014/main" id="{A12A4D6F-93DE-43A7-8512-1ECE2C257596}"/>
                    </a:ext>
                  </a:extLst>
                </p:cNvPr>
                <p:cNvGrpSpPr>
                  <a:grpSpLocks/>
                </p:cNvGrpSpPr>
                <p:nvPr/>
              </p:nvGrpSpPr>
              <p:grpSpPr bwMode="auto">
                <a:xfrm>
                  <a:off x="-3892024" y="2955864"/>
                  <a:ext cx="1002992" cy="267962"/>
                  <a:chOff x="13517116" y="3443350"/>
                  <a:chExt cx="1114138" cy="297656"/>
                </a:xfrm>
              </p:grpSpPr>
              <p:sp>
                <p:nvSpPr>
                  <p:cNvPr id="41" name="Afgeronde rechthoek 88">
                    <a:extLst>
                      <a:ext uri="{FF2B5EF4-FFF2-40B4-BE49-F238E27FC236}">
                        <a16:creationId xmlns:a16="http://schemas.microsoft.com/office/drawing/2014/main" id="{8CED3F55-6272-437C-9C7F-A6122B4EDC9A}"/>
                      </a:ext>
                    </a:extLst>
                  </p:cNvPr>
                  <p:cNvSpPr/>
                  <p:nvPr/>
                </p:nvSpPr>
                <p:spPr>
                  <a:xfrm>
                    <a:off x="13516312" y="3443935"/>
                    <a:ext cx="1114280" cy="331548"/>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42" name="Tekstvak 41">
                    <a:extLst>
                      <a:ext uri="{FF2B5EF4-FFF2-40B4-BE49-F238E27FC236}">
                        <a16:creationId xmlns:a16="http://schemas.microsoft.com/office/drawing/2014/main" id="{8F6C7FAA-0FC8-4898-BF77-964618C2B49F}"/>
                      </a:ext>
                    </a:extLst>
                  </p:cNvPr>
                  <p:cNvSpPr txBox="1"/>
                  <p:nvPr/>
                </p:nvSpPr>
                <p:spPr>
                  <a:xfrm>
                    <a:off x="13528654" y="3461571"/>
                    <a:ext cx="888603" cy="306859"/>
                  </a:xfrm>
                  <a:prstGeom prst="rect">
                    <a:avLst/>
                  </a:prstGeom>
                  <a:noFill/>
                </p:spPr>
                <p:txBody>
                  <a:bodyPr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pPr eaLnBrk="1" hangingPunct="1">
                      <a:defRPr/>
                    </a:pPr>
                    <a:r>
                      <a:rPr lang="nl-NL" sz="1000">
                        <a:latin typeface="+mn-lt"/>
                      </a:rPr>
                      <a:t>Invoegen</a:t>
                    </a:r>
                  </a:p>
                </p:txBody>
              </p:sp>
              <p:cxnSp>
                <p:nvCxnSpPr>
                  <p:cNvPr id="43" name="Rechte verbindingslijn 42">
                    <a:extLst>
                      <a:ext uri="{FF2B5EF4-FFF2-40B4-BE49-F238E27FC236}">
                        <a16:creationId xmlns:a16="http://schemas.microsoft.com/office/drawing/2014/main" id="{D0AB39DB-7575-4E92-8A5F-0D26D30B8EC2}"/>
                      </a:ext>
                    </a:extLst>
                  </p:cNvPr>
                  <p:cNvCxnSpPr/>
                  <p:nvPr/>
                </p:nvCxnSpPr>
                <p:spPr>
                  <a:xfrm>
                    <a:off x="14417257" y="3479207"/>
                    <a:ext cx="0" cy="2592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Gelijkbenige driehoek 43">
                    <a:extLst>
                      <a:ext uri="{FF2B5EF4-FFF2-40B4-BE49-F238E27FC236}">
                        <a16:creationId xmlns:a16="http://schemas.microsoft.com/office/drawing/2014/main" id="{EEBA76DA-818D-4940-B3AA-753713A248E2}"/>
                      </a:ext>
                    </a:extLst>
                  </p:cNvPr>
                  <p:cNvSpPr/>
                  <p:nvPr/>
                </p:nvSpPr>
                <p:spPr>
                  <a:xfrm rot="10800000">
                    <a:off x="14473677" y="3572676"/>
                    <a:ext cx="105786" cy="581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grpSp>
          </p:grpSp>
          <p:sp>
            <p:nvSpPr>
              <p:cNvPr id="31" name="Ovaal 61">
                <a:extLst>
                  <a:ext uri="{FF2B5EF4-FFF2-40B4-BE49-F238E27FC236}">
                    <a16:creationId xmlns:a16="http://schemas.microsoft.com/office/drawing/2014/main" id="{4C8BD716-73AD-41BD-974F-F3FD0ACAA3D4}"/>
                  </a:ext>
                </a:extLst>
              </p:cNvPr>
              <p:cNvSpPr>
                <a:spLocks noChangeArrowheads="1"/>
              </p:cNvSpPr>
              <p:nvPr/>
            </p:nvSpPr>
            <p:spPr bwMode="auto">
              <a:xfrm>
                <a:off x="-4164148" y="311405"/>
                <a:ext cx="328553" cy="327051"/>
              </a:xfrm>
              <a:prstGeom prst="ellipse">
                <a:avLst/>
              </a:prstGeom>
              <a:solidFill>
                <a:schemeClr val="accent1"/>
              </a:solidFill>
              <a:ln>
                <a:noFill/>
              </a:ln>
              <a:extLst>
                <a:ext uri="{91240B29-F687-4F45-9708-019B960494DF}">
                  <a14:hiddenLine xmlns:a14="http://schemas.microsoft.com/office/drawing/2010/main" w="25400" algn="ctr">
                    <a:solidFill>
                      <a:srgbClr val="000000"/>
                    </a:solidFill>
                    <a:round/>
                    <a:headEnd/>
                    <a:tailEnd/>
                  </a14:hiddenLine>
                </a:ext>
              </a:extLst>
            </p:spPr>
            <p:txBody>
              <a:bodyPr lIns="0" tIns="36000" rIns="0" bIns="4320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nl-NL" altLang="nl-NL" sz="1400">
                    <a:solidFill>
                      <a:schemeClr val="bg1"/>
                    </a:solidFill>
                    <a:ea typeface="Segoe UI Light" pitchFamily="34" charset="0"/>
                    <a:cs typeface="Segoe UI Light" pitchFamily="34" charset="0"/>
                  </a:rPr>
                  <a:t>1</a:t>
                </a:r>
              </a:p>
            </p:txBody>
          </p:sp>
        </p:grpSp>
        <p:sp>
          <p:nvSpPr>
            <p:cNvPr id="8" name="Tekstvak 33">
              <a:extLst>
                <a:ext uri="{FF2B5EF4-FFF2-40B4-BE49-F238E27FC236}">
                  <a16:creationId xmlns:a16="http://schemas.microsoft.com/office/drawing/2014/main" id="{EF3CC716-417B-4A7C-BEB7-1035C1B9C14E}"/>
                </a:ext>
              </a:extLst>
            </p:cNvPr>
            <p:cNvSpPr txBox="1">
              <a:spLocks noChangeArrowheads="1"/>
            </p:cNvSpPr>
            <p:nvPr/>
          </p:nvSpPr>
          <p:spPr bwMode="auto">
            <a:xfrm>
              <a:off x="12935617" y="5861518"/>
              <a:ext cx="3150621" cy="53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nl-NL" altLang="nl-NL" sz="1200">
                  <a:ea typeface="Segoe UI Light" pitchFamily="34" charset="0"/>
                  <a:cs typeface="Segoe UI Light" pitchFamily="34" charset="0"/>
                </a:rPr>
                <a:t>Voor meer informatie over het onderdeel </a:t>
              </a:r>
              <a:r>
                <a:rPr lang="nl-NL" altLang="nl-NL" sz="1200" b="1">
                  <a:ea typeface="Segoe UI Light" pitchFamily="34" charset="0"/>
                  <a:cs typeface="Segoe UI Light" pitchFamily="34" charset="0"/>
                </a:rPr>
                <a:t>‘Werken met Afbeeldingen’ </a:t>
              </a:r>
              <a:r>
                <a:rPr lang="en-US" altLang="nl-NL" sz="1200">
                  <a:ea typeface="Segoe UI Light" pitchFamily="34" charset="0"/>
                  <a:cs typeface="Segoe UI Light" pitchFamily="34" charset="0"/>
                </a:rPr>
                <a:t>ga naar:</a:t>
              </a:r>
              <a:endParaRPr lang="nl-NL" altLang="nl-NL" sz="1200" b="1">
                <a:ea typeface="Segoe UI Light" pitchFamily="34" charset="0"/>
                <a:cs typeface="Segoe UI Light" pitchFamily="34" charset="0"/>
              </a:endParaRPr>
            </a:p>
          </p:txBody>
        </p:sp>
        <p:sp>
          <p:nvSpPr>
            <p:cNvPr id="9" name="Freeform 101">
              <a:extLst>
                <a:ext uri="{FF2B5EF4-FFF2-40B4-BE49-F238E27FC236}">
                  <a16:creationId xmlns:a16="http://schemas.microsoft.com/office/drawing/2014/main" id="{AD3E5C40-19CB-4294-8F3C-22306B0A498C}"/>
                </a:ext>
              </a:extLst>
            </p:cNvPr>
            <p:cNvSpPr>
              <a:spLocks noEditPoints="1"/>
            </p:cNvSpPr>
            <p:nvPr/>
          </p:nvSpPr>
          <p:spPr bwMode="auto">
            <a:xfrm>
              <a:off x="12564023" y="5876384"/>
              <a:ext cx="260914" cy="260914"/>
            </a:xfrm>
            <a:custGeom>
              <a:avLst/>
              <a:gdLst>
                <a:gd name="T0" fmla="*/ 0 w 292"/>
                <a:gd name="T1" fmla="*/ 2147483646 h 292"/>
                <a:gd name="T2" fmla="*/ 2147483646 w 292"/>
                <a:gd name="T3" fmla="*/ 2147483646 h 292"/>
                <a:gd name="T4" fmla="*/ 2147483646 w 292"/>
                <a:gd name="T5" fmla="*/ 2147483646 h 292"/>
                <a:gd name="T6" fmla="*/ 2147483646 w 292"/>
                <a:gd name="T7" fmla="*/ 2147483646 h 292"/>
                <a:gd name="T8" fmla="*/ 2147483646 w 292"/>
                <a:gd name="T9" fmla="*/ 2147483646 h 292"/>
                <a:gd name="T10" fmla="*/ 2147483646 w 292"/>
                <a:gd name="T11" fmla="*/ 2147483646 h 292"/>
                <a:gd name="T12" fmla="*/ 2147483646 w 292"/>
                <a:gd name="T13" fmla="*/ 2147483646 h 292"/>
                <a:gd name="T14" fmla="*/ 2147483646 w 292"/>
                <a:gd name="T15" fmla="*/ 0 h 292"/>
                <a:gd name="T16" fmla="*/ 2147483646 w 292"/>
                <a:gd name="T17" fmla="*/ 2147483646 h 292"/>
                <a:gd name="T18" fmla="*/ 2147483646 w 292"/>
                <a:gd name="T19" fmla="*/ 2147483646 h 292"/>
                <a:gd name="T20" fmla="*/ 2147483646 w 292"/>
                <a:gd name="T21" fmla="*/ 2147483646 h 292"/>
                <a:gd name="T22" fmla="*/ 2147483646 w 292"/>
                <a:gd name="T23" fmla="*/ 2147483646 h 292"/>
                <a:gd name="T24" fmla="*/ 2147483646 w 292"/>
                <a:gd name="T25" fmla="*/ 2147483646 h 292"/>
                <a:gd name="T26" fmla="*/ 2147483646 w 292"/>
                <a:gd name="T27" fmla="*/ 2147483646 h 292"/>
                <a:gd name="T28" fmla="*/ 2147483646 w 292"/>
                <a:gd name="T29" fmla="*/ 2147483646 h 292"/>
                <a:gd name="T30" fmla="*/ 2147483646 w 292"/>
                <a:gd name="T31" fmla="*/ 2147483646 h 292"/>
                <a:gd name="T32" fmla="*/ 2147483646 w 292"/>
                <a:gd name="T33" fmla="*/ 2147483646 h 292"/>
                <a:gd name="T34" fmla="*/ 2147483646 w 292"/>
                <a:gd name="T35" fmla="*/ 2147483646 h 292"/>
                <a:gd name="T36" fmla="*/ 2147483646 w 292"/>
                <a:gd name="T37" fmla="*/ 2147483646 h 292"/>
                <a:gd name="T38" fmla="*/ 2147483646 w 292"/>
                <a:gd name="T39" fmla="*/ 2147483646 h 292"/>
                <a:gd name="T40" fmla="*/ 2147483646 w 292"/>
                <a:gd name="T41" fmla="*/ 2147483646 h 292"/>
                <a:gd name="T42" fmla="*/ 2147483646 w 292"/>
                <a:gd name="T43" fmla="*/ 2147483646 h 292"/>
                <a:gd name="T44" fmla="*/ 2147483646 w 292"/>
                <a:gd name="T45" fmla="*/ 2147483646 h 292"/>
                <a:gd name="T46" fmla="*/ 2147483646 w 292"/>
                <a:gd name="T47" fmla="*/ 2147483646 h 292"/>
                <a:gd name="T48" fmla="*/ 2147483646 w 292"/>
                <a:gd name="T49" fmla="*/ 2147483646 h 292"/>
                <a:gd name="T50" fmla="*/ 2147483646 w 292"/>
                <a:gd name="T51" fmla="*/ 2147483646 h 292"/>
                <a:gd name="T52" fmla="*/ 2147483646 w 292"/>
                <a:gd name="T53" fmla="*/ 2147483646 h 292"/>
                <a:gd name="T54" fmla="*/ 2147483646 w 292"/>
                <a:gd name="T55" fmla="*/ 2147483646 h 292"/>
                <a:gd name="T56" fmla="*/ 0 w 292"/>
                <a:gd name="T57" fmla="*/ 2147483646 h 292"/>
                <a:gd name="T58" fmla="*/ 2147483646 w 292"/>
                <a:gd name="T59" fmla="*/ 2147483646 h 292"/>
                <a:gd name="T60" fmla="*/ 2147483646 w 292"/>
                <a:gd name="T61" fmla="*/ 2147483646 h 292"/>
                <a:gd name="T62" fmla="*/ 2147483646 w 292"/>
                <a:gd name="T63" fmla="*/ 2147483646 h 292"/>
                <a:gd name="T64" fmla="*/ 2147483646 w 292"/>
                <a:gd name="T65" fmla="*/ 2147483646 h 292"/>
                <a:gd name="T66" fmla="*/ 2147483646 w 292"/>
                <a:gd name="T67" fmla="*/ 2147483646 h 292"/>
                <a:gd name="T68" fmla="*/ 2147483646 w 292"/>
                <a:gd name="T69" fmla="*/ 2147483646 h 292"/>
                <a:gd name="T70" fmla="*/ 2147483646 w 292"/>
                <a:gd name="T71" fmla="*/ 2147483646 h 292"/>
                <a:gd name="T72" fmla="*/ 2147483646 w 292"/>
                <a:gd name="T73" fmla="*/ 2147483646 h 292"/>
                <a:gd name="T74" fmla="*/ 2147483646 w 292"/>
                <a:gd name="T75" fmla="*/ 2147483646 h 292"/>
                <a:gd name="T76" fmla="*/ 2147483646 w 292"/>
                <a:gd name="T77" fmla="*/ 2147483646 h 292"/>
                <a:gd name="T78" fmla="*/ 2147483646 w 292"/>
                <a:gd name="T79" fmla="*/ 2147483646 h 292"/>
                <a:gd name="T80" fmla="*/ 2147483646 w 292"/>
                <a:gd name="T81" fmla="*/ 2147483646 h 292"/>
                <a:gd name="T82" fmla="*/ 2147483646 w 292"/>
                <a:gd name="T83" fmla="*/ 2147483646 h 292"/>
                <a:gd name="T84" fmla="*/ 2147483646 w 292"/>
                <a:gd name="T85" fmla="*/ 2147483646 h 292"/>
                <a:gd name="T86" fmla="*/ 2147483646 w 292"/>
                <a:gd name="T87" fmla="*/ 2147483646 h 292"/>
                <a:gd name="T88" fmla="*/ 2147483646 w 292"/>
                <a:gd name="T89" fmla="*/ 2147483646 h 292"/>
                <a:gd name="T90" fmla="*/ 2147483646 w 292"/>
                <a:gd name="T91" fmla="*/ 2147483646 h 292"/>
                <a:gd name="T92" fmla="*/ 2147483646 w 292"/>
                <a:gd name="T93" fmla="*/ 2147483646 h 292"/>
                <a:gd name="T94" fmla="*/ 2147483646 w 292"/>
                <a:gd name="T95" fmla="*/ 2147483646 h 292"/>
                <a:gd name="T96" fmla="*/ 2147483646 w 292"/>
                <a:gd name="T97" fmla="*/ 2147483646 h 292"/>
                <a:gd name="T98" fmla="*/ 2147483646 w 292"/>
                <a:gd name="T99" fmla="*/ 2147483646 h 292"/>
                <a:gd name="T100" fmla="*/ 2147483646 w 292"/>
                <a:gd name="T101" fmla="*/ 2147483646 h 292"/>
                <a:gd name="T102" fmla="*/ 2147483646 w 292"/>
                <a:gd name="T103" fmla="*/ 2147483646 h 292"/>
                <a:gd name="T104" fmla="*/ 2147483646 w 292"/>
                <a:gd name="T105" fmla="*/ 2147483646 h 292"/>
                <a:gd name="T106" fmla="*/ 2147483646 w 292"/>
                <a:gd name="T107" fmla="*/ 2147483646 h 292"/>
                <a:gd name="T108" fmla="*/ 2147483646 w 292"/>
                <a:gd name="T109" fmla="*/ 2147483646 h 292"/>
                <a:gd name="T110" fmla="*/ 2147483646 w 292"/>
                <a:gd name="T111" fmla="*/ 2147483646 h 292"/>
                <a:gd name="T112" fmla="*/ 2147483646 w 292"/>
                <a:gd name="T113" fmla="*/ 2147483646 h 292"/>
                <a:gd name="T114" fmla="*/ 2147483646 w 292"/>
                <a:gd name="T115" fmla="*/ 2147483646 h 292"/>
                <a:gd name="T116" fmla="*/ 2147483646 w 292"/>
                <a:gd name="T117" fmla="*/ 2147483646 h 2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chemeClr val="accent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nl-NL"/>
            </a:p>
          </p:txBody>
        </p:sp>
        <p:sp>
          <p:nvSpPr>
            <p:cNvPr id="10" name="Ovaal 9">
              <a:extLst>
                <a:ext uri="{FF2B5EF4-FFF2-40B4-BE49-F238E27FC236}">
                  <a16:creationId xmlns:a16="http://schemas.microsoft.com/office/drawing/2014/main" id="{40F67E84-294D-4F69-9CB6-208EFC21275A}"/>
                </a:ext>
              </a:extLst>
            </p:cNvPr>
            <p:cNvSpPr>
              <a:spLocks noChangeArrowheads="1"/>
            </p:cNvSpPr>
            <p:nvPr/>
          </p:nvSpPr>
          <p:spPr bwMode="auto">
            <a:xfrm>
              <a:off x="12515005" y="3515006"/>
              <a:ext cx="360297" cy="360392"/>
            </a:xfrm>
            <a:prstGeom prst="ellipse">
              <a:avLst/>
            </a:prstGeom>
            <a:solidFill>
              <a:schemeClr val="accent1"/>
            </a:solidFill>
            <a:ln>
              <a:noFill/>
            </a:ln>
            <a:extLst>
              <a:ext uri="{91240B29-F687-4F45-9708-019B960494DF}">
                <a14:hiddenLine xmlns:a14="http://schemas.microsoft.com/office/drawing/2010/main" w="25400" algn="ctr">
                  <a:solidFill>
                    <a:srgbClr val="000000"/>
                  </a:solidFill>
                  <a:round/>
                  <a:headEnd/>
                  <a:tailEnd/>
                </a14:hiddenLine>
              </a:ext>
            </a:extLst>
          </p:spPr>
          <p:txBody>
            <a:bodyPr lIns="0" tIns="36000" rIns="0" bIns="4320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en-US" altLang="nl-NL" sz="1400">
                  <a:solidFill>
                    <a:schemeClr val="bg1"/>
                  </a:solidFill>
                  <a:ea typeface="Segoe UI Light" pitchFamily="34" charset="0"/>
                  <a:cs typeface="Segoe UI Light" pitchFamily="34" charset="0"/>
                </a:rPr>
                <a:t>3</a:t>
              </a:r>
              <a:endParaRPr lang="nl-NL" altLang="nl-NL" sz="1400">
                <a:solidFill>
                  <a:schemeClr val="bg1"/>
                </a:solidFill>
                <a:ea typeface="Segoe UI Light" pitchFamily="34" charset="0"/>
                <a:cs typeface="Segoe UI Light" pitchFamily="34" charset="0"/>
              </a:endParaRPr>
            </a:p>
          </p:txBody>
        </p:sp>
        <p:cxnSp>
          <p:nvCxnSpPr>
            <p:cNvPr id="11" name="Rechte verbindingslijn 33">
              <a:extLst>
                <a:ext uri="{FF2B5EF4-FFF2-40B4-BE49-F238E27FC236}">
                  <a16:creationId xmlns:a16="http://schemas.microsoft.com/office/drawing/2014/main" id="{113E09F0-2227-421F-B18D-3A6E34A39A1D}"/>
                </a:ext>
              </a:extLst>
            </p:cNvPr>
            <p:cNvCxnSpPr>
              <a:cxnSpLocks noChangeShapeType="1"/>
            </p:cNvCxnSpPr>
            <p:nvPr/>
          </p:nvCxnSpPr>
          <p:spPr bwMode="auto">
            <a:xfrm>
              <a:off x="12513562" y="6623579"/>
              <a:ext cx="3577565"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2" name="Rechte verbindingslijn 38">
              <a:extLst>
                <a:ext uri="{FF2B5EF4-FFF2-40B4-BE49-F238E27FC236}">
                  <a16:creationId xmlns:a16="http://schemas.microsoft.com/office/drawing/2014/main" id="{68AA36F2-1FDF-42D9-9840-A57FEAC5DF6E}"/>
                </a:ext>
              </a:extLst>
            </p:cNvPr>
            <p:cNvCxnSpPr>
              <a:cxnSpLocks noChangeShapeType="1"/>
            </p:cNvCxnSpPr>
            <p:nvPr/>
          </p:nvCxnSpPr>
          <p:spPr bwMode="auto">
            <a:xfrm>
              <a:off x="12513562" y="5755522"/>
              <a:ext cx="3583786"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sp>
          <p:nvSpPr>
            <p:cNvPr id="13" name="Tekstvak 33">
              <a:extLst>
                <a:ext uri="{FF2B5EF4-FFF2-40B4-BE49-F238E27FC236}">
                  <a16:creationId xmlns:a16="http://schemas.microsoft.com/office/drawing/2014/main" id="{E19058E9-008E-42E3-9D70-C64FA2987942}"/>
                </a:ext>
              </a:extLst>
            </p:cNvPr>
            <p:cNvSpPr txBox="1">
              <a:spLocks noChangeArrowheads="1"/>
            </p:cNvSpPr>
            <p:nvPr/>
          </p:nvSpPr>
          <p:spPr bwMode="auto">
            <a:xfrm>
              <a:off x="12516592" y="3962716"/>
              <a:ext cx="3536314" cy="72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nl-NL" altLang="nl-NL" sz="1200">
                  <a:ea typeface="Segoe UI Light" pitchFamily="34" charset="0"/>
                  <a:cs typeface="Segoe UI Light" pitchFamily="34" charset="0"/>
                </a:rPr>
                <a:t>Klik met de rechter muis-knop op </a:t>
              </a:r>
              <a:br>
                <a:rPr lang="nl-NL" altLang="nl-NL" sz="1200">
                  <a:ea typeface="Segoe UI Light" pitchFamily="34" charset="0"/>
                  <a:cs typeface="Segoe UI Light" pitchFamily="34" charset="0"/>
                </a:rPr>
              </a:br>
              <a:r>
                <a:rPr lang="nl-NL" altLang="nl-NL" sz="1200">
                  <a:ea typeface="Segoe UI Light" pitchFamily="34" charset="0"/>
                  <a:cs typeface="Segoe UI Light" pitchFamily="34" charset="0"/>
                </a:rPr>
                <a:t>de miniatuurweergave van de dia en </a:t>
              </a:r>
            </a:p>
            <a:p>
              <a:pPr eaLnBrk="1" hangingPunct="1">
                <a:defRPr/>
              </a:pPr>
              <a:r>
                <a:rPr lang="nl-NL" altLang="nl-NL" sz="1200">
                  <a:ea typeface="Segoe UI Light" pitchFamily="34" charset="0"/>
                  <a:cs typeface="Segoe UI Light" pitchFamily="34" charset="0"/>
                </a:rPr>
                <a:t>kies </a:t>
              </a:r>
              <a:r>
                <a:rPr lang="nl-NL" altLang="nl-NL" sz="1200" b="1">
                  <a:ea typeface="Segoe UI Light" pitchFamily="34" charset="0"/>
                  <a:cs typeface="Segoe UI Light" pitchFamily="34" charset="0"/>
                </a:rPr>
                <a:t>‘Dia herstellen’</a:t>
              </a:r>
            </a:p>
          </p:txBody>
        </p:sp>
        <p:pic>
          <p:nvPicPr>
            <p:cNvPr id="14" name="Picture 2">
              <a:extLst>
                <a:ext uri="{FF2B5EF4-FFF2-40B4-BE49-F238E27FC236}">
                  <a16:creationId xmlns:a16="http://schemas.microsoft.com/office/drawing/2014/main" id="{6B4DECD9-8A9C-40B2-8E34-5B14500808E5}"/>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525402" y="4593949"/>
              <a:ext cx="1597638" cy="857556"/>
            </a:xfrm>
            <a:prstGeom prst="rect">
              <a:avLst/>
            </a:prstGeom>
            <a:solidFill>
              <a:schemeClr val="bg2"/>
            </a:solidFill>
            <a:ln>
              <a:noFill/>
            </a:ln>
          </p:spPr>
        </p:pic>
        <p:pic>
          <p:nvPicPr>
            <p:cNvPr id="15" name="Afbeelding 41">
              <a:extLst>
                <a:ext uri="{FF2B5EF4-FFF2-40B4-BE49-F238E27FC236}">
                  <a16:creationId xmlns:a16="http://schemas.microsoft.com/office/drawing/2014/main" id="{3BFC2D24-2AB3-46E4-AAD4-CCB362A812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18785" y="4587521"/>
              <a:ext cx="1604255" cy="85772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6" name="Rechthoek 15">
              <a:extLst>
                <a:ext uri="{FF2B5EF4-FFF2-40B4-BE49-F238E27FC236}">
                  <a16:creationId xmlns:a16="http://schemas.microsoft.com/office/drawing/2014/main" id="{5FD6F45F-23AF-4E4D-940E-900929281ED7}"/>
                </a:ext>
              </a:extLst>
            </p:cNvPr>
            <p:cNvSpPr/>
            <p:nvPr/>
          </p:nvSpPr>
          <p:spPr>
            <a:xfrm>
              <a:off x="13068943" y="5102633"/>
              <a:ext cx="1571342" cy="43024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nvGrpSpPr>
            <p:cNvPr id="17" name="Groep 43">
              <a:extLst>
                <a:ext uri="{FF2B5EF4-FFF2-40B4-BE49-F238E27FC236}">
                  <a16:creationId xmlns:a16="http://schemas.microsoft.com/office/drawing/2014/main" id="{681A71C0-13F9-4717-BC04-B6B65F66B827}"/>
                </a:ext>
              </a:extLst>
            </p:cNvPr>
            <p:cNvGrpSpPr>
              <a:grpSpLocks/>
            </p:cNvGrpSpPr>
            <p:nvPr/>
          </p:nvGrpSpPr>
          <p:grpSpPr bwMode="auto">
            <a:xfrm>
              <a:off x="13066341" y="5059674"/>
              <a:ext cx="1579143" cy="477569"/>
              <a:chOff x="13164976" y="6001798"/>
              <a:chExt cx="1969277" cy="595554"/>
            </a:xfrm>
          </p:grpSpPr>
          <p:sp>
            <p:nvSpPr>
              <p:cNvPr id="20" name="Rechthoek 19">
                <a:extLst>
                  <a:ext uri="{FF2B5EF4-FFF2-40B4-BE49-F238E27FC236}">
                    <a16:creationId xmlns:a16="http://schemas.microsoft.com/office/drawing/2014/main" id="{BBE508E7-388A-4BC2-8A81-230CC76C8B71}"/>
                  </a:ext>
                </a:extLst>
              </p:cNvPr>
              <p:cNvSpPr/>
              <p:nvPr/>
            </p:nvSpPr>
            <p:spPr>
              <a:xfrm>
                <a:off x="13164262" y="6055369"/>
                <a:ext cx="1969447" cy="54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nvGrpSpPr>
              <p:cNvPr id="21" name="Groep 48">
                <a:extLst>
                  <a:ext uri="{FF2B5EF4-FFF2-40B4-BE49-F238E27FC236}">
                    <a16:creationId xmlns:a16="http://schemas.microsoft.com/office/drawing/2014/main" id="{1B55C62D-78BD-44E0-8BEC-ED3999587D0E}"/>
                  </a:ext>
                </a:extLst>
              </p:cNvPr>
              <p:cNvGrpSpPr>
                <a:grpSpLocks/>
              </p:cNvGrpSpPr>
              <p:nvPr/>
            </p:nvGrpSpPr>
            <p:grpSpPr bwMode="auto">
              <a:xfrm>
                <a:off x="13214777" y="6112607"/>
                <a:ext cx="145227" cy="129517"/>
                <a:chOff x="12287399" y="5999447"/>
                <a:chExt cx="194830" cy="173755"/>
              </a:xfrm>
            </p:grpSpPr>
            <p:sp>
              <p:nvSpPr>
                <p:cNvPr id="24" name="Afgeronde rechthoek 141">
                  <a:extLst>
                    <a:ext uri="{FF2B5EF4-FFF2-40B4-BE49-F238E27FC236}">
                      <a16:creationId xmlns:a16="http://schemas.microsoft.com/office/drawing/2014/main" id="{2836773E-5EE5-464D-BA15-646F4A422FBE}"/>
                    </a:ext>
                  </a:extLst>
                </p:cNvPr>
                <p:cNvSpPr/>
                <p:nvPr/>
              </p:nvSpPr>
              <p:spPr>
                <a:xfrm>
                  <a:off x="12235562" y="5999686"/>
                  <a:ext cx="246953" cy="172646"/>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25" name="Rechthoek 24">
                  <a:extLst>
                    <a:ext uri="{FF2B5EF4-FFF2-40B4-BE49-F238E27FC236}">
                      <a16:creationId xmlns:a16="http://schemas.microsoft.com/office/drawing/2014/main" id="{AA0AF96E-9DFB-4E70-962C-4B281A58C76C}"/>
                    </a:ext>
                  </a:extLst>
                </p:cNvPr>
                <p:cNvSpPr/>
                <p:nvPr/>
              </p:nvSpPr>
              <p:spPr>
                <a:xfrm>
                  <a:off x="12309913" y="6063433"/>
                  <a:ext cx="66386" cy="876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26" name="Rechthoek 25">
                  <a:extLst>
                    <a:ext uri="{FF2B5EF4-FFF2-40B4-BE49-F238E27FC236}">
                      <a16:creationId xmlns:a16="http://schemas.microsoft.com/office/drawing/2014/main" id="{0C425296-A343-4327-8DFA-D957318E9073}"/>
                    </a:ext>
                  </a:extLst>
                </p:cNvPr>
                <p:cNvSpPr/>
                <p:nvPr/>
              </p:nvSpPr>
              <p:spPr>
                <a:xfrm>
                  <a:off x="12309913" y="6026247"/>
                  <a:ext cx="146048" cy="1859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27" name="Rechthoek 26">
                  <a:extLst>
                    <a:ext uri="{FF2B5EF4-FFF2-40B4-BE49-F238E27FC236}">
                      <a16:creationId xmlns:a16="http://schemas.microsoft.com/office/drawing/2014/main" id="{80720EBE-52D3-4BEF-A2E8-3A20931BDCB2}"/>
                    </a:ext>
                  </a:extLst>
                </p:cNvPr>
                <p:cNvSpPr/>
                <p:nvPr/>
              </p:nvSpPr>
              <p:spPr>
                <a:xfrm>
                  <a:off x="12394886" y="6066088"/>
                  <a:ext cx="61075" cy="13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28" name="Rechthoek 27">
                  <a:extLst>
                    <a:ext uri="{FF2B5EF4-FFF2-40B4-BE49-F238E27FC236}">
                      <a16:creationId xmlns:a16="http://schemas.microsoft.com/office/drawing/2014/main" id="{378BF325-5AB1-4AC9-9FDE-991AFB9AF012}"/>
                    </a:ext>
                  </a:extLst>
                </p:cNvPr>
                <p:cNvSpPr/>
                <p:nvPr/>
              </p:nvSpPr>
              <p:spPr>
                <a:xfrm>
                  <a:off x="12397542" y="6097961"/>
                  <a:ext cx="42486" cy="13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29" name="Rechthoek 28">
                  <a:extLst>
                    <a:ext uri="{FF2B5EF4-FFF2-40B4-BE49-F238E27FC236}">
                      <a16:creationId xmlns:a16="http://schemas.microsoft.com/office/drawing/2014/main" id="{87BAD32E-AF50-4FBD-88D0-4B8C716F2359}"/>
                    </a:ext>
                  </a:extLst>
                </p:cNvPr>
                <p:cNvSpPr/>
                <p:nvPr/>
              </p:nvSpPr>
              <p:spPr>
                <a:xfrm>
                  <a:off x="12394886" y="6135147"/>
                  <a:ext cx="61075" cy="106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sp>
            <p:nvSpPr>
              <p:cNvPr id="22" name="Rechthoek 21">
                <a:extLst>
                  <a:ext uri="{FF2B5EF4-FFF2-40B4-BE49-F238E27FC236}">
                    <a16:creationId xmlns:a16="http://schemas.microsoft.com/office/drawing/2014/main" id="{EDF3A366-E956-4E1B-B001-BA8A8D04A926}"/>
                  </a:ext>
                </a:extLst>
              </p:cNvPr>
              <p:cNvSpPr/>
              <p:nvPr/>
            </p:nvSpPr>
            <p:spPr>
              <a:xfrm>
                <a:off x="13478978" y="6001914"/>
                <a:ext cx="641307" cy="261341"/>
              </a:xfrm>
              <a:prstGeom prst="rect">
                <a:avLst/>
              </a:prstGeom>
            </p:spPr>
            <p:txBody>
              <a:bodyPr wrap="non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100" err="1"/>
                  <a:t>Indeling</a:t>
                </a:r>
                <a:endParaRPr lang="en-US" sz="1100"/>
              </a:p>
            </p:txBody>
          </p:sp>
          <p:sp>
            <p:nvSpPr>
              <p:cNvPr id="23" name="Gelijkbenige driehoek 22">
                <a:extLst>
                  <a:ext uri="{FF2B5EF4-FFF2-40B4-BE49-F238E27FC236}">
                    <a16:creationId xmlns:a16="http://schemas.microsoft.com/office/drawing/2014/main" id="{6C683744-F343-4959-9D84-546765DE0ABA}"/>
                  </a:ext>
                </a:extLst>
              </p:cNvPr>
              <p:cNvSpPr/>
              <p:nvPr/>
            </p:nvSpPr>
            <p:spPr>
              <a:xfrm rot="5400000">
                <a:off x="14951595" y="6150410"/>
                <a:ext cx="104933" cy="574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sp>
          <p:nvSpPr>
            <p:cNvPr id="18" name="Afgeronde rechthoek 147">
              <a:extLst>
                <a:ext uri="{FF2B5EF4-FFF2-40B4-BE49-F238E27FC236}">
                  <a16:creationId xmlns:a16="http://schemas.microsoft.com/office/drawing/2014/main" id="{9CBB80AD-B29D-41C0-B692-AA40AC8A84E9}"/>
                </a:ext>
              </a:extLst>
            </p:cNvPr>
            <p:cNvSpPr/>
            <p:nvPr/>
          </p:nvSpPr>
          <p:spPr>
            <a:xfrm>
              <a:off x="13068943" y="5316963"/>
              <a:ext cx="1571342" cy="215917"/>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defRPr/>
              </a:pPr>
              <a:r>
                <a:rPr lang="en-US" sz="1200" err="1">
                  <a:solidFill>
                    <a:schemeClr val="tx1"/>
                  </a:solidFill>
                </a:rPr>
                <a:t>Dia</a:t>
              </a:r>
              <a:r>
                <a:rPr lang="en-US" sz="1200">
                  <a:solidFill>
                    <a:schemeClr val="tx1"/>
                  </a:solidFill>
                </a:rPr>
                <a:t> </a:t>
              </a:r>
              <a:r>
                <a:rPr lang="en-US" sz="1200" err="1">
                  <a:solidFill>
                    <a:schemeClr val="tx1"/>
                  </a:solidFill>
                </a:rPr>
                <a:t>herstellen</a:t>
              </a:r>
              <a:endParaRPr lang="en-US" sz="1200">
                <a:solidFill>
                  <a:schemeClr val="tx1"/>
                </a:solidFill>
              </a:endParaRPr>
            </a:p>
          </p:txBody>
        </p:sp>
        <p:pic>
          <p:nvPicPr>
            <p:cNvPr id="19" name="Picture 3">
              <a:extLst>
                <a:ext uri="{FF2B5EF4-FFF2-40B4-BE49-F238E27FC236}">
                  <a16:creationId xmlns:a16="http://schemas.microsoft.com/office/drawing/2014/main" id="{AB90E0DA-880C-40E5-8624-BB214C65D7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0323" y="5416522"/>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5" name="COVER">
            <a:extLst>
              <a:ext uri="{FF2B5EF4-FFF2-40B4-BE49-F238E27FC236}">
                <a16:creationId xmlns:a16="http://schemas.microsoft.com/office/drawing/2014/main" id="{6570EDBA-BA98-42B4-9BF7-6B1FD0792A17}"/>
              </a:ext>
            </a:extLst>
          </p:cNvPr>
          <p:cNvSpPr/>
          <p:nvPr userDrawn="1"/>
        </p:nvSpPr>
        <p:spPr>
          <a:xfrm>
            <a:off x="279400" y="6519863"/>
            <a:ext cx="939800"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 name="Titel 1"/>
          <p:cNvSpPr>
            <a:spLocks noGrp="1"/>
          </p:cNvSpPr>
          <p:nvPr>
            <p:ph type="title"/>
          </p:nvPr>
        </p:nvSpPr>
        <p:spPr>
          <a:xfrm>
            <a:off x="551543" y="566056"/>
            <a:ext cx="7525657" cy="464458"/>
          </a:xfrm>
        </p:spPr>
        <p:txBody>
          <a:bodyPr/>
          <a:lstStyle>
            <a:lvl1pPr>
              <a:defRPr/>
            </a:lvl1pPr>
          </a:lstStyle>
          <a:p>
            <a:r>
              <a:rPr lang="nl-NL"/>
              <a:t>Klik om de stijl te bewerken</a:t>
            </a:r>
          </a:p>
        </p:txBody>
      </p:sp>
      <p:sp>
        <p:nvSpPr>
          <p:cNvPr id="49" name="Tijdelijke aanduiding voor afbeelding 5"/>
          <p:cNvSpPr>
            <a:spLocks noGrp="1"/>
          </p:cNvSpPr>
          <p:nvPr>
            <p:ph type="pic" sz="quarter" idx="12"/>
          </p:nvPr>
        </p:nvSpPr>
        <p:spPr>
          <a:xfrm>
            <a:off x="0" y="1320799"/>
            <a:ext cx="12198350" cy="4327054"/>
          </a:xfrm>
          <a:solidFill>
            <a:schemeClr val="bg1">
              <a:lumMod val="95000"/>
            </a:schemeClr>
          </a:solidFill>
        </p:spPr>
        <p:txBody>
          <a:bodyPr anchor="ctr">
            <a:normAutofit/>
          </a:bodyPr>
          <a:lstStyle>
            <a:lvl1pPr algn="ctr">
              <a:defRPr sz="1100"/>
            </a:lvl1pPr>
          </a:lstStyle>
          <a:p>
            <a:pPr lvl="0"/>
            <a:r>
              <a:rPr lang="nl-NL" noProof="0"/>
              <a:t>Klik op het pictogram als u een afbeelding wilt toevoegen</a:t>
            </a:r>
          </a:p>
        </p:txBody>
      </p:sp>
      <p:sp>
        <p:nvSpPr>
          <p:cNvPr id="55" name="Tijdelijke aanduiding voor verticale tekst 2"/>
          <p:cNvSpPr>
            <a:spLocks noGrp="1"/>
          </p:cNvSpPr>
          <p:nvPr>
            <p:ph type="body" orient="vert" idx="1"/>
          </p:nvPr>
        </p:nvSpPr>
        <p:spPr>
          <a:xfrm>
            <a:off x="845138" y="5293625"/>
            <a:ext cx="10521362" cy="764274"/>
          </a:xfrm>
          <a:solidFill>
            <a:schemeClr val="accent2"/>
          </a:solidFill>
        </p:spPr>
        <p:txBody>
          <a:bodyPr lIns="180000" tIns="36000" rIns="180000" bIns="36000" numCol="3" spcCol="360000" anchor="ctr"/>
          <a:lstStyle>
            <a:lvl1pPr algn="ctr">
              <a:defRPr>
                <a:solidFill>
                  <a:schemeClr val="bg1"/>
                </a:solidFill>
              </a:defRPr>
            </a:lvl1pPr>
            <a:lvl4pPr>
              <a:defRPr cap="all" baseline="0"/>
            </a:lvl4pPr>
          </a:lstStyle>
          <a:p>
            <a:pPr lvl="0"/>
            <a:r>
              <a:rPr lang="nl-NL"/>
              <a:t>Tekst</a:t>
            </a:r>
          </a:p>
          <a:p>
            <a:pPr lvl="0"/>
            <a:endParaRPr lang="nl-NL"/>
          </a:p>
          <a:p>
            <a:pPr lvl="0"/>
            <a:r>
              <a:rPr lang="nl-NL"/>
              <a:t> </a:t>
            </a:r>
          </a:p>
          <a:p>
            <a:pPr lvl="0"/>
            <a:endParaRPr lang="nl-NL"/>
          </a:p>
        </p:txBody>
      </p:sp>
    </p:spTree>
    <p:extLst>
      <p:ext uri="{BB962C8B-B14F-4D97-AF65-F5344CB8AC3E}">
        <p14:creationId xmlns:p14="http://schemas.microsoft.com/office/powerpoint/2010/main" val="185943815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0% TAB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51541" y="566056"/>
            <a:ext cx="7527600" cy="464458"/>
          </a:xfrm>
        </p:spPr>
        <p:txBody>
          <a:bodyPr/>
          <a:lstStyle>
            <a:lvl1pPr>
              <a:defRPr/>
            </a:lvl1pPr>
          </a:lstStyle>
          <a:p>
            <a:r>
              <a:rPr lang="nl-NL"/>
              <a:t>Titel van de slide</a:t>
            </a:r>
          </a:p>
        </p:txBody>
      </p:sp>
      <p:sp>
        <p:nvSpPr>
          <p:cNvPr id="9" name="Tekstvak 8"/>
          <p:cNvSpPr txBox="1"/>
          <p:nvPr userDrawn="1"/>
        </p:nvSpPr>
        <p:spPr>
          <a:xfrm>
            <a:off x="8077200" y="-274580"/>
            <a:ext cx="4114800" cy="184666"/>
          </a:xfrm>
          <a:prstGeom prst="rect">
            <a:avLst/>
          </a:prstGeom>
          <a:noFill/>
        </p:spPr>
        <p:txBody>
          <a:bodyPr wrap="squar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nl-NL" sz="1200" b="1" i="0" u="none" strike="noStrike" kern="1200" cap="all" spc="0" normalizeH="0" baseline="0" noProof="0">
                <a:ln>
                  <a:noFill/>
                </a:ln>
                <a:solidFill>
                  <a:srgbClr val="595959">
                    <a:lumMod val="60000"/>
                    <a:lumOff val="40000"/>
                  </a:srgbClr>
                </a:solidFill>
                <a:effectLst/>
                <a:uLnTx/>
                <a:uFillTx/>
                <a:latin typeface="Calibri" panose="020F0502020204030204" pitchFamily="34" charset="0"/>
                <a:ea typeface="+mn-ea"/>
                <a:cs typeface="+mn-cs"/>
              </a:rPr>
              <a:t>100% tabel</a:t>
            </a:r>
          </a:p>
        </p:txBody>
      </p:sp>
      <p:sp>
        <p:nvSpPr>
          <p:cNvPr id="6" name="Tijdelijke aanduiding voor tabel 5"/>
          <p:cNvSpPr>
            <a:spLocks noGrp="1"/>
          </p:cNvSpPr>
          <p:nvPr>
            <p:ph type="tbl" sz="quarter" idx="17" hasCustomPrompt="1"/>
          </p:nvPr>
        </p:nvSpPr>
        <p:spPr>
          <a:xfrm>
            <a:off x="580571" y="1321706"/>
            <a:ext cx="11045373" cy="4970238"/>
          </a:xfrm>
          <a:solidFill>
            <a:schemeClr val="bg1">
              <a:lumMod val="95000"/>
            </a:schemeClr>
          </a:solidFill>
        </p:spPr>
        <p:txBody>
          <a:bodyPr bIns="1080000" anchor="ctr"/>
          <a:lstStyle>
            <a:lvl1pPr algn="ctr">
              <a:spcBef>
                <a:spcPts val="0"/>
              </a:spcBef>
              <a:defRPr sz="1100"/>
            </a:lvl1pPr>
          </a:lstStyle>
          <a:p>
            <a:r>
              <a:rPr lang="nl-NL"/>
              <a:t>Klik op het icoon</a:t>
            </a:r>
            <a:br>
              <a:rPr lang="nl-NL"/>
            </a:br>
            <a:r>
              <a:rPr lang="nl-NL"/>
              <a:t>om een tabel in te voegen</a:t>
            </a:r>
          </a:p>
        </p:txBody>
      </p:sp>
      <p:sp>
        <p:nvSpPr>
          <p:cNvPr id="3" name="Tijdelijke aanduiding voor voettekst 2"/>
          <p:cNvSpPr>
            <a:spLocks noGrp="1"/>
          </p:cNvSpPr>
          <p:nvPr>
            <p:ph type="ftr" sz="quarter" idx="1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200" b="1" i="0" u="none" strike="noStrike" kern="1200" cap="none" spc="0" normalizeH="0" baseline="0" noProof="0">
                <a:ln>
                  <a:noFill/>
                </a:ln>
                <a:solidFill>
                  <a:srgbClr val="70B741"/>
                </a:solidFill>
                <a:effectLst/>
                <a:uLnTx/>
                <a:uFillTx/>
                <a:latin typeface="Calibri" panose="020F0502020204030204"/>
                <a:ea typeface="+mn-ea"/>
                <a:cs typeface="+mn-cs"/>
              </a:rPr>
              <a:t>Sessie 2. Locatiebepaling: burgermeetnet RTHA</a:t>
            </a:r>
          </a:p>
        </p:txBody>
      </p:sp>
      <p:sp>
        <p:nvSpPr>
          <p:cNvPr id="4" name="Tijdelijke aanduiding voor dianummer 3">
            <a:extLst>
              <a:ext uri="{FF2B5EF4-FFF2-40B4-BE49-F238E27FC236}">
                <a16:creationId xmlns:a16="http://schemas.microsoft.com/office/drawing/2014/main" id="{262E2376-B33D-47A9-B3AB-E475C4BAB03D}"/>
              </a:ext>
            </a:extLst>
          </p:cNvPr>
          <p:cNvSpPr>
            <a:spLocks noGrp="1"/>
          </p:cNvSpPr>
          <p:nvPr>
            <p:ph type="sldNum" sz="quarter" idx="19"/>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00B842D-28D8-4C6D-8F79-63956AD155B3}" type="slidenum">
              <a:rPr kumimoji="0" lang="nl-NL" sz="1100" b="1" i="0" u="none" strike="noStrike" kern="1200" cap="none" spc="0" normalizeH="0" baseline="0" noProof="0" smtClean="0">
                <a:ln>
                  <a:noFill/>
                </a:ln>
                <a:solidFill>
                  <a:srgbClr val="70B741"/>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‹nr.›</a:t>
            </a:fld>
            <a:endParaRPr kumimoji="0" lang="nl-NL" sz="1100" b="1" i="0" u="none" strike="noStrike" kern="1200" cap="none" spc="0" normalizeH="0" baseline="0" noProof="0">
              <a:ln>
                <a:noFill/>
              </a:ln>
              <a:solidFill>
                <a:srgbClr val="70B741"/>
              </a:solidFill>
              <a:effectLst/>
              <a:uLnTx/>
              <a:uFillTx/>
              <a:latin typeface="Calibri" panose="020F0502020204030204" pitchFamily="34" charset="0"/>
              <a:ea typeface="+mn-ea"/>
              <a:cs typeface="+mn-cs"/>
            </a:endParaRPr>
          </a:p>
        </p:txBody>
      </p:sp>
      <p:grpSp>
        <p:nvGrpSpPr>
          <p:cNvPr id="160" name="INSTRUCTIE">
            <a:extLst>
              <a:ext uri="{FF2B5EF4-FFF2-40B4-BE49-F238E27FC236}">
                <a16:creationId xmlns:a16="http://schemas.microsoft.com/office/drawing/2014/main" id="{028D272B-C0AB-46C2-A1C8-E0488BCEC706}"/>
              </a:ext>
            </a:extLst>
          </p:cNvPr>
          <p:cNvGrpSpPr/>
          <p:nvPr userDrawn="1"/>
        </p:nvGrpSpPr>
        <p:grpSpPr>
          <a:xfrm>
            <a:off x="12556437" y="0"/>
            <a:ext cx="3314894" cy="3058714"/>
            <a:chOff x="12556437" y="0"/>
            <a:chExt cx="3314894" cy="3058714"/>
          </a:xfrm>
        </p:grpSpPr>
        <p:sp>
          <p:nvSpPr>
            <p:cNvPr id="161" name="Rechthoek 160">
              <a:extLst>
                <a:ext uri="{FF2B5EF4-FFF2-40B4-BE49-F238E27FC236}">
                  <a16:creationId xmlns:a16="http://schemas.microsoft.com/office/drawing/2014/main" id="{2301E8DC-E011-4295-97F3-7EB42897F4E7}"/>
                </a:ext>
              </a:extLst>
            </p:cNvPr>
            <p:cNvSpPr/>
            <p:nvPr userDrawn="1"/>
          </p:nvSpPr>
          <p:spPr>
            <a:xfrm>
              <a:off x="12556438" y="0"/>
              <a:ext cx="3194764" cy="252000"/>
            </a:xfrm>
            <a:prstGeom prst="rect">
              <a:avLst/>
            </a:prstGeom>
            <a:solidFill>
              <a:srgbClr val="211F26"/>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all" spc="0" normalizeH="0" baseline="0" noProof="0">
                  <a:ln>
                    <a:noFill/>
                  </a:ln>
                  <a:solidFill>
                    <a:srgbClr val="FFFFFF"/>
                  </a:solidFill>
                  <a:effectLst/>
                  <a:uLnTx/>
                  <a:uFillTx/>
                  <a:latin typeface="Segoe UI Black"/>
                  <a:ea typeface="+mn-ea"/>
                  <a:cs typeface="+mn-cs"/>
                </a:rPr>
                <a:t>TABEL invoegen/veranderen</a:t>
              </a:r>
            </a:p>
          </p:txBody>
        </p:sp>
        <p:grpSp>
          <p:nvGrpSpPr>
            <p:cNvPr id="162" name="Groep 161">
              <a:extLst>
                <a:ext uri="{FF2B5EF4-FFF2-40B4-BE49-F238E27FC236}">
                  <a16:creationId xmlns:a16="http://schemas.microsoft.com/office/drawing/2014/main" id="{3D407AEB-5C1F-434F-B537-6FC1FA586665}"/>
                </a:ext>
              </a:extLst>
            </p:cNvPr>
            <p:cNvGrpSpPr/>
            <p:nvPr userDrawn="1"/>
          </p:nvGrpSpPr>
          <p:grpSpPr>
            <a:xfrm>
              <a:off x="12556438" y="2341836"/>
              <a:ext cx="3314893" cy="716878"/>
              <a:chOff x="12556438" y="3937483"/>
              <a:chExt cx="3314893" cy="716878"/>
            </a:xfrm>
          </p:grpSpPr>
          <p:sp>
            <p:nvSpPr>
              <p:cNvPr id="180" name="Rechthoek 179">
                <a:extLst>
                  <a:ext uri="{FF2B5EF4-FFF2-40B4-BE49-F238E27FC236}">
                    <a16:creationId xmlns:a16="http://schemas.microsoft.com/office/drawing/2014/main" id="{F79C3AD4-DDA7-4525-A2E4-0662A4471BE6}"/>
                  </a:ext>
                </a:extLst>
              </p:cNvPr>
              <p:cNvSpPr/>
              <p:nvPr userDrawn="1"/>
            </p:nvSpPr>
            <p:spPr>
              <a:xfrm>
                <a:off x="12556438" y="4006361"/>
                <a:ext cx="3194764" cy="648000"/>
              </a:xfrm>
              <a:prstGeom prst="rect">
                <a:avLst/>
              </a:prstGeom>
              <a:solidFill>
                <a:srgbClr val="E3E4E5"/>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all" spc="0" normalizeH="0" baseline="0" noProof="0">
                    <a:ln>
                      <a:noFill/>
                    </a:ln>
                    <a:solidFill>
                      <a:srgbClr val="211F26"/>
                    </a:solidFill>
                    <a:effectLst/>
                    <a:uLnTx/>
                    <a:uFillTx/>
                    <a:latin typeface="Segoe UI Black"/>
                    <a:ea typeface="+mn-ea"/>
                    <a:cs typeface="+mn-cs"/>
                  </a:rPr>
                  <a:t>Meer weten?</a:t>
                </a:r>
                <a:br>
                  <a:rPr kumimoji="0" lang="nl-NL" sz="1100" b="0" i="0" u="none" strike="noStrike" kern="0" cap="all" spc="0" normalizeH="0" baseline="0" noProof="0">
                    <a:ln>
                      <a:noFill/>
                    </a:ln>
                    <a:solidFill>
                      <a:srgbClr val="211F26"/>
                    </a:solidFill>
                    <a:effectLst/>
                    <a:uLnTx/>
                    <a:uFillTx/>
                    <a:latin typeface="Segoe UI Black"/>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Ga naar de tab </a:t>
                </a:r>
                <a:r>
                  <a:rPr kumimoji="0" lang="nl-NL" sz="1100" b="1" i="0" u="none" strike="noStrike" kern="0" cap="none" spc="0" normalizeH="0" baseline="0" noProof="0">
                    <a:ln>
                      <a:noFill/>
                    </a:ln>
                    <a:solidFill>
                      <a:srgbClr val="211F26"/>
                    </a:solidFill>
                    <a:effectLst/>
                    <a:uLnTx/>
                    <a:uFillTx/>
                    <a:latin typeface="Segoe UI Light"/>
                    <a:ea typeface="+mn-ea"/>
                    <a:cs typeface="+mn-cs"/>
                  </a:rPr>
                  <a:t>‘Slidebuilder’</a:t>
                </a:r>
                <a:br>
                  <a:rPr kumimoji="0" lang="nl-NL" sz="1100" b="0" i="0" u="none" strike="noStrike" kern="0" cap="none" spc="0" normalizeH="0" baseline="0" noProof="0">
                    <a:ln>
                      <a:noFill/>
                    </a:ln>
                    <a:solidFill>
                      <a:srgbClr val="211F26"/>
                    </a:solidFill>
                    <a:effectLst/>
                    <a:uLnTx/>
                    <a:uFillTx/>
                    <a:latin typeface="Segoe UI Light"/>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en klik op de knop </a:t>
                </a:r>
                <a:r>
                  <a:rPr kumimoji="0" lang="nl-NL" sz="1100" b="1" i="0" u="none" strike="noStrike" kern="0" cap="none" spc="0" normalizeH="0" baseline="0" noProof="0">
                    <a:ln>
                      <a:noFill/>
                    </a:ln>
                    <a:solidFill>
                      <a:srgbClr val="211F26"/>
                    </a:solidFill>
                    <a:effectLst/>
                    <a:uLnTx/>
                    <a:uFillTx/>
                    <a:latin typeface="Segoe UI Light"/>
                    <a:ea typeface="+mn-ea"/>
                    <a:cs typeface="+mn-cs"/>
                  </a:rPr>
                  <a:t>‘Support &amp; Inspiratie’</a:t>
                </a:r>
                <a:endParaRPr kumimoji="0" lang="nl-NL" sz="1100" b="0" i="0" u="none" strike="noStrike" kern="0" cap="none" spc="0" normalizeH="0" baseline="0" noProof="0">
                  <a:ln>
                    <a:noFill/>
                  </a:ln>
                  <a:solidFill>
                    <a:srgbClr val="211F26"/>
                  </a:solidFill>
                  <a:effectLst/>
                  <a:uLnTx/>
                  <a:uFillTx/>
                  <a:latin typeface="Segoe UI Light"/>
                  <a:ea typeface="+mn-ea"/>
                  <a:cs typeface="+mn-cs"/>
                </a:endParaRPr>
              </a:p>
            </p:txBody>
          </p:sp>
          <p:grpSp>
            <p:nvGrpSpPr>
              <p:cNvPr id="181" name="Groep 180">
                <a:extLst>
                  <a:ext uri="{FF2B5EF4-FFF2-40B4-BE49-F238E27FC236}">
                    <a16:creationId xmlns:a16="http://schemas.microsoft.com/office/drawing/2014/main" id="{BED5508B-69C7-4454-B79A-474AFA3C158B}"/>
                  </a:ext>
                </a:extLst>
              </p:cNvPr>
              <p:cNvGrpSpPr/>
              <p:nvPr userDrawn="1"/>
            </p:nvGrpSpPr>
            <p:grpSpPr>
              <a:xfrm>
                <a:off x="15603776" y="3937483"/>
                <a:ext cx="267555" cy="267555"/>
                <a:chOff x="8055932" y="-1299990"/>
                <a:chExt cx="388279" cy="388279"/>
              </a:xfrm>
            </p:grpSpPr>
            <p:sp>
              <p:nvSpPr>
                <p:cNvPr id="182" name="Ovaal 181">
                  <a:extLst>
                    <a:ext uri="{FF2B5EF4-FFF2-40B4-BE49-F238E27FC236}">
                      <a16:creationId xmlns:a16="http://schemas.microsoft.com/office/drawing/2014/main" id="{E3B06566-DCDD-41E3-B78A-567D364D21E3}"/>
                    </a:ext>
                  </a:extLst>
                </p:cNvPr>
                <p:cNvSpPr/>
                <p:nvPr userDrawn="1"/>
              </p:nvSpPr>
              <p:spPr>
                <a:xfrm>
                  <a:off x="8082576" y="-1273346"/>
                  <a:ext cx="334990" cy="334990"/>
                </a:xfrm>
                <a:prstGeom prst="ellipse">
                  <a:avLst/>
                </a:prstGeom>
                <a:solidFill>
                  <a:srgbClr val="211F26"/>
                </a:solid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err="1">
                    <a:ln>
                      <a:noFill/>
                    </a:ln>
                    <a:solidFill>
                      <a:prstClr val="white"/>
                    </a:solidFill>
                    <a:effectLst/>
                    <a:uLnTx/>
                    <a:uFillTx/>
                    <a:latin typeface="Segoe UI Black"/>
                    <a:ea typeface="+mn-ea"/>
                    <a:cs typeface="+mn-cs"/>
                  </a:endParaRPr>
                </a:p>
              </p:txBody>
            </p:sp>
            <p:sp>
              <p:nvSpPr>
                <p:cNvPr id="183" name="Graphic 163" descr="Informatie">
                  <a:extLst>
                    <a:ext uri="{FF2B5EF4-FFF2-40B4-BE49-F238E27FC236}">
                      <a16:creationId xmlns:a16="http://schemas.microsoft.com/office/drawing/2014/main" id="{75499320-42D0-45F3-906A-648B463489DB}"/>
                    </a:ext>
                  </a:extLst>
                </p:cNvPr>
                <p:cNvSpPr/>
                <p:nvPr/>
              </p:nvSpPr>
              <p:spPr>
                <a:xfrm>
                  <a:off x="8055932" y="-1299990"/>
                  <a:ext cx="388279" cy="388279"/>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egoe UI Light"/>
                    <a:ea typeface="+mn-ea"/>
                    <a:cs typeface="+mn-cs"/>
                  </a:endParaRPr>
                </a:p>
              </p:txBody>
            </p:sp>
          </p:grpSp>
        </p:grpSp>
        <p:sp>
          <p:nvSpPr>
            <p:cNvPr id="163" name="Ovaal 162">
              <a:extLst>
                <a:ext uri="{FF2B5EF4-FFF2-40B4-BE49-F238E27FC236}">
                  <a16:creationId xmlns:a16="http://schemas.microsoft.com/office/drawing/2014/main" id="{BE1B8B29-4AAF-4729-8107-A85B6D3126AC}"/>
                </a:ext>
              </a:extLst>
            </p:cNvPr>
            <p:cNvSpPr/>
            <p:nvPr userDrawn="1"/>
          </p:nvSpPr>
          <p:spPr>
            <a:xfrm>
              <a:off x="12556437" y="398178"/>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1</a:t>
              </a:r>
            </a:p>
          </p:txBody>
        </p:sp>
        <p:sp>
          <p:nvSpPr>
            <p:cNvPr id="164" name="Rechthoek 163">
              <a:extLst>
                <a:ext uri="{FF2B5EF4-FFF2-40B4-BE49-F238E27FC236}">
                  <a16:creationId xmlns:a16="http://schemas.microsoft.com/office/drawing/2014/main" id="{5FC5653E-CCC5-4A81-874B-6C571E6340EE}"/>
                </a:ext>
              </a:extLst>
            </p:cNvPr>
            <p:cNvSpPr/>
            <p:nvPr userDrawn="1"/>
          </p:nvSpPr>
          <p:spPr>
            <a:xfrm>
              <a:off x="12922118" y="398178"/>
              <a:ext cx="2829084" cy="5954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Wanneer nodig, verwijder de bestaande tabel d.m.v. de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Klik op het pictogram om een nieuwe tabel in te voegen. </a:t>
              </a:r>
              <a:r>
                <a:rPr kumimoji="0" lang="nl-NL" sz="1050" b="0" i="1"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sp>
          <p:nvSpPr>
            <p:cNvPr id="165" name="Ovaal 164">
              <a:extLst>
                <a:ext uri="{FF2B5EF4-FFF2-40B4-BE49-F238E27FC236}">
                  <a16:creationId xmlns:a16="http://schemas.microsoft.com/office/drawing/2014/main" id="{2B3F8C4E-D2C3-4502-BF07-4C29104214B1}"/>
                </a:ext>
              </a:extLst>
            </p:cNvPr>
            <p:cNvSpPr/>
            <p:nvPr userDrawn="1"/>
          </p:nvSpPr>
          <p:spPr>
            <a:xfrm>
              <a:off x="12556437" y="1617475"/>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2</a:t>
              </a:r>
            </a:p>
          </p:txBody>
        </p:sp>
        <p:sp>
          <p:nvSpPr>
            <p:cNvPr id="166" name="Rechthoek 165">
              <a:extLst>
                <a:ext uri="{FF2B5EF4-FFF2-40B4-BE49-F238E27FC236}">
                  <a16:creationId xmlns:a16="http://schemas.microsoft.com/office/drawing/2014/main" id="{6DD31A1C-9B71-4863-95B2-F0D6DECBB30E}"/>
                </a:ext>
              </a:extLst>
            </p:cNvPr>
            <p:cNvSpPr/>
            <p:nvPr userDrawn="1"/>
          </p:nvSpPr>
          <p:spPr>
            <a:xfrm>
              <a:off x="12922118" y="1617475"/>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Selecteer het gewenste aantal rijen en kolommen en klik op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‘OK’</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grpSp>
          <p:nvGrpSpPr>
            <p:cNvPr id="167" name="Groep 166">
              <a:extLst>
                <a:ext uri="{FF2B5EF4-FFF2-40B4-BE49-F238E27FC236}">
                  <a16:creationId xmlns:a16="http://schemas.microsoft.com/office/drawing/2014/main" id="{6E02238C-355E-4302-B2EC-456D00EDB480}"/>
                </a:ext>
              </a:extLst>
            </p:cNvPr>
            <p:cNvGrpSpPr/>
            <p:nvPr userDrawn="1"/>
          </p:nvGrpSpPr>
          <p:grpSpPr>
            <a:xfrm>
              <a:off x="12922118" y="2047590"/>
              <a:ext cx="825500" cy="209550"/>
              <a:chOff x="13504624" y="2482850"/>
              <a:chExt cx="825500" cy="209550"/>
            </a:xfrm>
          </p:grpSpPr>
          <p:sp>
            <p:nvSpPr>
              <p:cNvPr id="177" name="Rechthoek 176">
                <a:extLst>
                  <a:ext uri="{FF2B5EF4-FFF2-40B4-BE49-F238E27FC236}">
                    <a16:creationId xmlns:a16="http://schemas.microsoft.com/office/drawing/2014/main" id="{54D880F5-89D3-4BF7-A73A-3AD5B8BDCF37}"/>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25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OK</a:t>
                </a:r>
              </a:p>
            </p:txBody>
          </p:sp>
          <p:cxnSp>
            <p:nvCxnSpPr>
              <p:cNvPr id="178" name="Rechte verbindingslijn 177">
                <a:extLst>
                  <a:ext uri="{FF2B5EF4-FFF2-40B4-BE49-F238E27FC236}">
                    <a16:creationId xmlns:a16="http://schemas.microsoft.com/office/drawing/2014/main" id="{6AE11E78-CB04-40A8-BD93-31F4CA42F63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9" name="Gelijkbenige driehoek 178">
                <a:extLst>
                  <a:ext uri="{FF2B5EF4-FFF2-40B4-BE49-F238E27FC236}">
                    <a16:creationId xmlns:a16="http://schemas.microsoft.com/office/drawing/2014/main" id="{A6ACE9C3-FD0A-41A9-8331-95D7557642F9}"/>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nvGrpSpPr>
            <p:cNvPr id="168" name="Tabel icoon">
              <a:extLst>
                <a:ext uri="{FF2B5EF4-FFF2-40B4-BE49-F238E27FC236}">
                  <a16:creationId xmlns:a16="http://schemas.microsoft.com/office/drawing/2014/main" id="{FFF37BD4-C787-4189-81EF-B93AA4A4D502}"/>
                </a:ext>
              </a:extLst>
            </p:cNvPr>
            <p:cNvGrpSpPr/>
            <p:nvPr userDrawn="1"/>
          </p:nvGrpSpPr>
          <p:grpSpPr>
            <a:xfrm>
              <a:off x="12922119" y="1134242"/>
              <a:ext cx="375500" cy="339168"/>
              <a:chOff x="6072040" y="3376043"/>
              <a:chExt cx="1227920" cy="1109109"/>
            </a:xfrm>
          </p:grpSpPr>
          <p:sp>
            <p:nvSpPr>
              <p:cNvPr id="169" name="Rechthoek 168">
                <a:extLst>
                  <a:ext uri="{FF2B5EF4-FFF2-40B4-BE49-F238E27FC236}">
                    <a16:creationId xmlns:a16="http://schemas.microsoft.com/office/drawing/2014/main" id="{CA06FB1B-46C4-4648-9E34-873C8061E278}"/>
                  </a:ext>
                </a:extLst>
              </p:cNvPr>
              <p:cNvSpPr/>
              <p:nvPr userDrawn="1"/>
            </p:nvSpPr>
            <p:spPr>
              <a:xfrm>
                <a:off x="6072040" y="3376043"/>
                <a:ext cx="1227920" cy="1109109"/>
              </a:xfrm>
              <a:prstGeom prst="rect">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0" cap="none" spc="0" normalizeH="0" baseline="0" noProof="0">
                  <a:ln>
                    <a:noFill/>
                  </a:ln>
                  <a:solidFill>
                    <a:prstClr val="white"/>
                  </a:solidFill>
                  <a:effectLst/>
                  <a:uLnTx/>
                  <a:uFillTx/>
                  <a:latin typeface="Segoe UI Light"/>
                  <a:ea typeface="+mn-ea"/>
                  <a:cs typeface="+mn-cs"/>
                </a:endParaRPr>
              </a:p>
            </p:txBody>
          </p:sp>
          <p:sp>
            <p:nvSpPr>
              <p:cNvPr id="170" name="Rechthoek 169">
                <a:extLst>
                  <a:ext uri="{FF2B5EF4-FFF2-40B4-BE49-F238E27FC236}">
                    <a16:creationId xmlns:a16="http://schemas.microsoft.com/office/drawing/2014/main" id="{EEA01DC2-39E6-4EE1-93B7-59A7CB261B85}"/>
                  </a:ext>
                </a:extLst>
              </p:cNvPr>
              <p:cNvSpPr/>
              <p:nvPr userDrawn="1"/>
            </p:nvSpPr>
            <p:spPr>
              <a:xfrm>
                <a:off x="6090829" y="3393962"/>
                <a:ext cx="1209131" cy="218971"/>
              </a:xfrm>
              <a:prstGeom prst="rect">
                <a:avLst/>
              </a:prstGeom>
              <a:solidFill>
                <a:srgbClr val="6C6C6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0" cap="none" spc="0" normalizeH="0" baseline="0" noProof="0">
                  <a:ln>
                    <a:noFill/>
                  </a:ln>
                  <a:solidFill>
                    <a:prstClr val="white"/>
                  </a:solidFill>
                  <a:effectLst/>
                  <a:uLnTx/>
                  <a:uFillTx/>
                  <a:latin typeface="Segoe UI Light"/>
                  <a:ea typeface="+mn-ea"/>
                  <a:cs typeface="+mn-cs"/>
                </a:endParaRPr>
              </a:p>
            </p:txBody>
          </p:sp>
          <p:cxnSp>
            <p:nvCxnSpPr>
              <p:cNvPr id="171" name="Rechte verbindingslijn 170">
                <a:extLst>
                  <a:ext uri="{FF2B5EF4-FFF2-40B4-BE49-F238E27FC236}">
                    <a16:creationId xmlns:a16="http://schemas.microsoft.com/office/drawing/2014/main" id="{7D4F8763-85C3-45E5-9400-C84A003B9AA0}"/>
                  </a:ext>
                </a:extLst>
              </p:cNvPr>
              <p:cNvCxnSpPr/>
              <p:nvPr userDrawn="1"/>
            </p:nvCxnSpPr>
            <p:spPr>
              <a:xfrm>
                <a:off x="6493304" y="3605313"/>
                <a:ext cx="0" cy="872219"/>
              </a:xfrm>
              <a:prstGeom prst="line">
                <a:avLst/>
              </a:prstGeom>
              <a:noFill/>
              <a:ln w="12700" cap="flat" cmpd="sng" algn="ctr">
                <a:solidFill>
                  <a:srgbClr val="B5B5B5"/>
                </a:solidFill>
                <a:prstDash val="solid"/>
                <a:miter lim="800000"/>
              </a:ln>
              <a:effectLst/>
            </p:spPr>
          </p:cxnSp>
          <p:cxnSp>
            <p:nvCxnSpPr>
              <p:cNvPr id="172" name="Rechte verbindingslijn 171">
                <a:extLst>
                  <a:ext uri="{FF2B5EF4-FFF2-40B4-BE49-F238E27FC236}">
                    <a16:creationId xmlns:a16="http://schemas.microsoft.com/office/drawing/2014/main" id="{A786DA9E-6F90-40C4-AD62-9FEC1F0B2B36}"/>
                  </a:ext>
                </a:extLst>
              </p:cNvPr>
              <p:cNvCxnSpPr/>
              <p:nvPr userDrawn="1"/>
            </p:nvCxnSpPr>
            <p:spPr>
              <a:xfrm>
                <a:off x="6883025" y="3605313"/>
                <a:ext cx="0" cy="872219"/>
              </a:xfrm>
              <a:prstGeom prst="line">
                <a:avLst/>
              </a:prstGeom>
              <a:noFill/>
              <a:ln w="12700" cap="flat" cmpd="sng" algn="ctr">
                <a:solidFill>
                  <a:srgbClr val="B5B5B5"/>
                </a:solidFill>
                <a:prstDash val="solid"/>
                <a:miter lim="800000"/>
              </a:ln>
              <a:effectLst/>
            </p:spPr>
          </p:cxnSp>
          <p:cxnSp>
            <p:nvCxnSpPr>
              <p:cNvPr id="173" name="Rechte verbindingslijn 172">
                <a:extLst>
                  <a:ext uri="{FF2B5EF4-FFF2-40B4-BE49-F238E27FC236}">
                    <a16:creationId xmlns:a16="http://schemas.microsoft.com/office/drawing/2014/main" id="{C09A6E81-08C4-42A2-85AD-EAA3DDCEFB32}"/>
                  </a:ext>
                </a:extLst>
              </p:cNvPr>
              <p:cNvCxnSpPr/>
              <p:nvPr userDrawn="1"/>
            </p:nvCxnSpPr>
            <p:spPr>
              <a:xfrm flipH="1">
                <a:off x="6090561" y="3827108"/>
                <a:ext cx="1209399" cy="0"/>
              </a:xfrm>
              <a:prstGeom prst="line">
                <a:avLst/>
              </a:prstGeom>
              <a:noFill/>
              <a:ln w="12700" cap="flat" cmpd="sng" algn="ctr">
                <a:solidFill>
                  <a:srgbClr val="B5B5B5"/>
                </a:solidFill>
                <a:prstDash val="solid"/>
                <a:miter lim="800000"/>
              </a:ln>
              <a:effectLst/>
            </p:spPr>
          </p:cxnSp>
          <p:cxnSp>
            <p:nvCxnSpPr>
              <p:cNvPr id="174" name="Rechte verbindingslijn 173">
                <a:extLst>
                  <a:ext uri="{FF2B5EF4-FFF2-40B4-BE49-F238E27FC236}">
                    <a16:creationId xmlns:a16="http://schemas.microsoft.com/office/drawing/2014/main" id="{45228734-9926-4783-9B7B-B73F573BBDE8}"/>
                  </a:ext>
                </a:extLst>
              </p:cNvPr>
              <p:cNvCxnSpPr/>
              <p:nvPr userDrawn="1"/>
            </p:nvCxnSpPr>
            <p:spPr>
              <a:xfrm flipH="1">
                <a:off x="6090561" y="4055708"/>
                <a:ext cx="1209399" cy="0"/>
              </a:xfrm>
              <a:prstGeom prst="line">
                <a:avLst/>
              </a:prstGeom>
              <a:noFill/>
              <a:ln w="12700" cap="flat" cmpd="sng" algn="ctr">
                <a:solidFill>
                  <a:srgbClr val="B5B5B5"/>
                </a:solidFill>
                <a:prstDash val="solid"/>
                <a:miter lim="800000"/>
              </a:ln>
              <a:effectLst/>
            </p:spPr>
          </p:cxnSp>
          <p:cxnSp>
            <p:nvCxnSpPr>
              <p:cNvPr id="175" name="Rechte verbindingslijn 174">
                <a:extLst>
                  <a:ext uri="{FF2B5EF4-FFF2-40B4-BE49-F238E27FC236}">
                    <a16:creationId xmlns:a16="http://schemas.microsoft.com/office/drawing/2014/main" id="{26F88868-DE36-477F-BB9A-75AFE3767F49}"/>
                  </a:ext>
                </a:extLst>
              </p:cNvPr>
              <p:cNvCxnSpPr/>
              <p:nvPr userDrawn="1"/>
            </p:nvCxnSpPr>
            <p:spPr>
              <a:xfrm flipH="1">
                <a:off x="6090561" y="4276688"/>
                <a:ext cx="1209399" cy="0"/>
              </a:xfrm>
              <a:prstGeom prst="line">
                <a:avLst/>
              </a:prstGeom>
              <a:noFill/>
              <a:ln w="12700" cap="flat" cmpd="sng" algn="ctr">
                <a:solidFill>
                  <a:srgbClr val="B5B5B5"/>
                </a:solidFill>
                <a:prstDash val="solid"/>
                <a:miter lim="800000"/>
              </a:ln>
              <a:effectLst/>
            </p:spPr>
          </p:cxnSp>
          <p:sp>
            <p:nvSpPr>
              <p:cNvPr id="176" name="Rechthoek 175">
                <a:extLst>
                  <a:ext uri="{FF2B5EF4-FFF2-40B4-BE49-F238E27FC236}">
                    <a16:creationId xmlns:a16="http://schemas.microsoft.com/office/drawing/2014/main" id="{D8B6B3CB-A151-47B3-AEA4-238C4D432695}"/>
                  </a:ext>
                </a:extLst>
              </p:cNvPr>
              <p:cNvSpPr/>
              <p:nvPr userDrawn="1"/>
            </p:nvSpPr>
            <p:spPr>
              <a:xfrm>
                <a:off x="6072040" y="3376043"/>
                <a:ext cx="1227920" cy="1109109"/>
              </a:xfrm>
              <a:prstGeom prst="rect">
                <a:avLst/>
              </a:prstGeom>
              <a:noFill/>
              <a:ln w="12700" cap="flat" cmpd="sng" algn="ctr">
                <a:solidFill>
                  <a:srgbClr val="6C6C6C"/>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0" cap="none" spc="0" normalizeH="0" baseline="0" noProof="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83921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ERSOONLIJK VOORSTELLEN #1">
    <p:spTree>
      <p:nvGrpSpPr>
        <p:cNvPr id="1" name=""/>
        <p:cNvGrpSpPr/>
        <p:nvPr/>
      </p:nvGrpSpPr>
      <p:grpSpPr>
        <a:xfrm>
          <a:off x="0" y="0"/>
          <a:ext cx="0" cy="0"/>
          <a:chOff x="0" y="0"/>
          <a:chExt cx="0" cy="0"/>
        </a:xfrm>
      </p:grpSpPr>
      <p:sp>
        <p:nvSpPr>
          <p:cNvPr id="27" name="Tijdelijke aanduiding voor afbeelding 5"/>
          <p:cNvSpPr>
            <a:spLocks noGrp="1"/>
          </p:cNvSpPr>
          <p:nvPr>
            <p:ph type="pic" sz="quarter" idx="12" hasCustomPrompt="1"/>
          </p:nvPr>
        </p:nvSpPr>
        <p:spPr>
          <a:xfrm>
            <a:off x="755875" y="1489759"/>
            <a:ext cx="3272727" cy="3272727"/>
          </a:xfrm>
          <a:prstGeom prst="ellipse">
            <a:avLst/>
          </a:prstGeom>
          <a:solidFill>
            <a:schemeClr val="bg1">
              <a:lumMod val="95000"/>
            </a:schemeClr>
          </a:solidFill>
        </p:spPr>
        <p:txBody>
          <a:bodyPr tIns="0" bIns="1080000" anchor="ctr">
            <a:normAutofit/>
          </a:bodyPr>
          <a:lstStyle>
            <a:lvl1pPr algn="ctr">
              <a:spcBef>
                <a:spcPts val="0"/>
              </a:spcBef>
              <a:defRPr sz="1100">
                <a:solidFill>
                  <a:schemeClr val="bg2">
                    <a:lumMod val="75000"/>
                  </a:schemeClr>
                </a:solidFill>
              </a:defRPr>
            </a:lvl1pPr>
          </a:lstStyle>
          <a:p>
            <a:r>
              <a:rPr lang="nl-NL"/>
              <a:t>Klik op het pictogram hieronder</a:t>
            </a:r>
            <a:br>
              <a:rPr lang="nl-NL"/>
            </a:br>
            <a:r>
              <a:rPr lang="nl-NL"/>
              <a:t>om een afbeelding in te voegen</a:t>
            </a:r>
          </a:p>
        </p:txBody>
      </p:sp>
      <p:sp>
        <p:nvSpPr>
          <p:cNvPr id="2" name="Titel 1"/>
          <p:cNvSpPr>
            <a:spLocks noGrp="1"/>
          </p:cNvSpPr>
          <p:nvPr>
            <p:ph type="title" hasCustomPrompt="1"/>
          </p:nvPr>
        </p:nvSpPr>
        <p:spPr>
          <a:xfrm>
            <a:off x="551544" y="566056"/>
            <a:ext cx="7023352" cy="464458"/>
          </a:xfrm>
        </p:spPr>
        <p:txBody>
          <a:bodyPr/>
          <a:lstStyle>
            <a:lvl1pPr>
              <a:defRPr/>
            </a:lvl1pPr>
          </a:lstStyle>
          <a:p>
            <a:r>
              <a:rPr lang="nl-NL"/>
              <a:t>Titel van de slide</a:t>
            </a:r>
          </a:p>
        </p:txBody>
      </p:sp>
      <p:sp>
        <p:nvSpPr>
          <p:cNvPr id="3" name="Tijdelijke aanduiding voor verticale tekst 2"/>
          <p:cNvSpPr>
            <a:spLocks noGrp="1"/>
          </p:cNvSpPr>
          <p:nvPr>
            <p:ph type="body" orient="vert" idx="1" hasCustomPrompt="1"/>
          </p:nvPr>
        </p:nvSpPr>
        <p:spPr>
          <a:xfrm>
            <a:off x="4546600" y="1785646"/>
            <a:ext cx="7079344" cy="4506297"/>
          </a:xfrm>
        </p:spPr>
        <p:txBody>
          <a:bodyPr vert="horz"/>
          <a:lstStyle>
            <a:lvl1pPr>
              <a:spcBef>
                <a:spcPts val="0"/>
              </a:spcBef>
              <a:defRPr sz="2000" b="1" cap="all" baseline="0">
                <a:solidFill>
                  <a:schemeClr val="accent2"/>
                </a:solidFill>
              </a:defRPr>
            </a:lvl1pPr>
            <a:lvl2pPr marL="0" indent="0">
              <a:spcBef>
                <a:spcPts val="0"/>
              </a:spcBef>
              <a:spcAft>
                <a:spcPts val="600"/>
              </a:spcAft>
              <a:buNone/>
              <a:defRPr sz="2000" b="1" cap="all" baseline="0">
                <a:solidFill>
                  <a:schemeClr val="accent1"/>
                </a:solidFill>
              </a:defRPr>
            </a:lvl2pPr>
            <a:lvl3pPr marL="0" indent="0">
              <a:spcAft>
                <a:spcPts val="600"/>
              </a:spcAft>
              <a:buNone/>
              <a:defRPr sz="1800" b="0" i="1" cap="all" baseline="0"/>
            </a:lvl3pPr>
            <a:lvl4pPr>
              <a:defRPr sz="1800" b="0" cap="none" baseline="0">
                <a:solidFill>
                  <a:schemeClr val="tx1"/>
                </a:solidFill>
              </a:defRPr>
            </a:lvl4pPr>
            <a:lvl5pPr marL="285750" indent="-285750">
              <a:buClr>
                <a:schemeClr val="accent2"/>
              </a:buClr>
              <a:buFont typeface="Wingdings" panose="05000000000000000000" pitchFamily="2" charset="2"/>
              <a:buChar char="§"/>
              <a:defRPr b="0" i="0"/>
            </a:lvl5pPr>
            <a:lvl6pPr>
              <a:defRPr/>
            </a:lvl6pPr>
            <a:lvl7pPr>
              <a:defRPr/>
            </a:lvl7pPr>
            <a:lvl8pPr>
              <a:defRPr/>
            </a:lvl8pPr>
            <a:lvl9pPr>
              <a:defRPr/>
            </a:lvl9pPr>
          </a:lstStyle>
          <a:p>
            <a:pPr lvl="0"/>
            <a:r>
              <a:rPr lang="nl-NL"/>
              <a:t>Naam</a:t>
            </a:r>
          </a:p>
          <a:p>
            <a:pPr lvl="1"/>
            <a:r>
              <a:rPr lang="nl-NL"/>
              <a:t>Achternaam</a:t>
            </a:r>
          </a:p>
          <a:p>
            <a:pPr lvl="2"/>
            <a:r>
              <a:rPr lang="nl-NL"/>
              <a:t>Functie</a:t>
            </a:r>
          </a:p>
          <a:p>
            <a:pPr lvl="3"/>
            <a:r>
              <a:rPr lang="nl-NL"/>
              <a:t>Leestekst</a:t>
            </a:r>
          </a:p>
          <a:p>
            <a:pPr lvl="4"/>
            <a:r>
              <a:rPr lang="nl-NL" err="1"/>
              <a:t>Bullet</a:t>
            </a:r>
            <a:endParaRPr lang="nl-NL"/>
          </a:p>
        </p:txBody>
      </p:sp>
      <p:sp>
        <p:nvSpPr>
          <p:cNvPr id="9" name="Tekstvak 8"/>
          <p:cNvSpPr txBox="1"/>
          <p:nvPr userDrawn="1"/>
        </p:nvSpPr>
        <p:spPr>
          <a:xfrm>
            <a:off x="8077200" y="-274580"/>
            <a:ext cx="4114800" cy="184666"/>
          </a:xfrm>
          <a:prstGeom prst="rect">
            <a:avLst/>
          </a:prstGeom>
          <a:noFill/>
        </p:spPr>
        <p:txBody>
          <a:bodyPr wrap="squar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nl-NL" sz="1200" b="1" i="0" u="none" strike="noStrike" kern="1200" cap="all" spc="0" normalizeH="0" baseline="0" noProof="0">
                <a:ln>
                  <a:noFill/>
                </a:ln>
                <a:solidFill>
                  <a:srgbClr val="595959">
                    <a:lumMod val="60000"/>
                    <a:lumOff val="40000"/>
                  </a:srgbClr>
                </a:solidFill>
                <a:effectLst/>
                <a:uLnTx/>
                <a:uFillTx/>
                <a:latin typeface="Calibri" panose="020F0502020204030204" pitchFamily="34" charset="0"/>
                <a:ea typeface="+mn-ea"/>
                <a:cs typeface="+mn-cs"/>
              </a:rPr>
              <a:t>PERSOONLIJK VOORSTELLEN #1</a:t>
            </a:r>
          </a:p>
        </p:txBody>
      </p:sp>
      <p:sp>
        <p:nvSpPr>
          <p:cNvPr id="6" name="Tijdelijke aanduiding voor voettekst 5"/>
          <p:cNvSpPr>
            <a:spLocks noGrp="1"/>
          </p:cNvSpPr>
          <p:nvPr>
            <p:ph type="ftr" sz="quarter" idx="1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200" b="1" i="0" u="none" strike="noStrike" kern="1200" cap="none" spc="0" normalizeH="0" baseline="0" noProof="0">
                <a:ln>
                  <a:noFill/>
                </a:ln>
                <a:solidFill>
                  <a:srgbClr val="70B741"/>
                </a:solidFill>
                <a:effectLst/>
                <a:uLnTx/>
                <a:uFillTx/>
                <a:latin typeface="Calibri" panose="020F0502020204030204"/>
                <a:ea typeface="+mn-ea"/>
                <a:cs typeface="+mn-cs"/>
              </a:rPr>
              <a:t>Sessie 2. Locatiebepaling: burgermeetnet RTHA</a:t>
            </a:r>
          </a:p>
        </p:txBody>
      </p:sp>
      <p:sp>
        <p:nvSpPr>
          <p:cNvPr id="4" name="Tijdelijke aanduiding voor dianummer 3">
            <a:extLst>
              <a:ext uri="{FF2B5EF4-FFF2-40B4-BE49-F238E27FC236}">
                <a16:creationId xmlns:a16="http://schemas.microsoft.com/office/drawing/2014/main" id="{E25874D5-82FE-4BB0-9A9A-9E1EB06FF667}"/>
              </a:ext>
            </a:extLst>
          </p:cNvPr>
          <p:cNvSpPr>
            <a:spLocks noGrp="1"/>
          </p:cNvSpPr>
          <p:nvPr>
            <p:ph type="sldNum" sz="quarter" idx="1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00B842D-28D8-4C6D-8F79-63956AD155B3}" type="slidenum">
              <a:rPr kumimoji="0" lang="nl-NL" sz="1100" b="1" i="0" u="none" strike="noStrike" kern="1200" cap="none" spc="0" normalizeH="0" baseline="0" noProof="0" smtClean="0">
                <a:ln>
                  <a:noFill/>
                </a:ln>
                <a:solidFill>
                  <a:srgbClr val="70B741"/>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‹nr.›</a:t>
            </a:fld>
            <a:endParaRPr kumimoji="0" lang="nl-NL" sz="1100" b="1" i="0" u="none" strike="noStrike" kern="1200" cap="none" spc="0" normalizeH="0" baseline="0" noProof="0">
              <a:ln>
                <a:noFill/>
              </a:ln>
              <a:solidFill>
                <a:srgbClr val="70B741"/>
              </a:solidFill>
              <a:effectLst/>
              <a:uLnTx/>
              <a:uFillTx/>
              <a:latin typeface="Calibri" panose="020F0502020204030204" pitchFamily="34" charset="0"/>
              <a:ea typeface="+mn-ea"/>
              <a:cs typeface="+mn-cs"/>
            </a:endParaRPr>
          </a:p>
        </p:txBody>
      </p:sp>
      <p:grpSp>
        <p:nvGrpSpPr>
          <p:cNvPr id="254" name="INSTRUCTIE">
            <a:extLst>
              <a:ext uri="{FF2B5EF4-FFF2-40B4-BE49-F238E27FC236}">
                <a16:creationId xmlns:a16="http://schemas.microsoft.com/office/drawing/2014/main" id="{22F52AFA-3525-4472-92B3-E874B49312F8}"/>
              </a:ext>
            </a:extLst>
          </p:cNvPr>
          <p:cNvGrpSpPr/>
          <p:nvPr userDrawn="1"/>
        </p:nvGrpSpPr>
        <p:grpSpPr>
          <a:xfrm>
            <a:off x="12555330" y="0"/>
            <a:ext cx="3316001" cy="4216746"/>
            <a:chOff x="12555330" y="0"/>
            <a:chExt cx="3316001" cy="4216746"/>
          </a:xfrm>
        </p:grpSpPr>
        <p:sp>
          <p:nvSpPr>
            <p:cNvPr id="255" name="Ovaal 254">
              <a:extLst>
                <a:ext uri="{FF2B5EF4-FFF2-40B4-BE49-F238E27FC236}">
                  <a16:creationId xmlns:a16="http://schemas.microsoft.com/office/drawing/2014/main" id="{3726562B-A52E-4D2F-AEB3-507E2F7C8CE1}"/>
                </a:ext>
              </a:extLst>
            </p:cNvPr>
            <p:cNvSpPr/>
            <p:nvPr userDrawn="1"/>
          </p:nvSpPr>
          <p:spPr>
            <a:xfrm>
              <a:off x="12555330" y="1662771"/>
              <a:ext cx="260914" cy="259683"/>
            </a:xfrm>
            <a:prstGeom prst="ellipse">
              <a:avLst/>
            </a:prstGeom>
            <a:solidFill>
              <a:srgbClr val="211F26"/>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Calibri" panose="020F0502020204030204" pitchFamily="34" charset="0"/>
                </a:rPr>
                <a:t>1</a:t>
              </a:r>
            </a:p>
          </p:txBody>
        </p:sp>
        <p:grpSp>
          <p:nvGrpSpPr>
            <p:cNvPr id="256" name="Groep 255">
              <a:extLst>
                <a:ext uri="{FF2B5EF4-FFF2-40B4-BE49-F238E27FC236}">
                  <a16:creationId xmlns:a16="http://schemas.microsoft.com/office/drawing/2014/main" id="{9A2B3701-EF6C-41A2-AEA5-122A6403730F}"/>
                </a:ext>
              </a:extLst>
            </p:cNvPr>
            <p:cNvGrpSpPr/>
            <p:nvPr userDrawn="1"/>
          </p:nvGrpSpPr>
          <p:grpSpPr>
            <a:xfrm>
              <a:off x="12555330" y="390844"/>
              <a:ext cx="3096280" cy="558875"/>
              <a:chOff x="-3339993" y="368233"/>
              <a:chExt cx="4121148" cy="743862"/>
            </a:xfrm>
          </p:grpSpPr>
          <p:sp>
            <p:nvSpPr>
              <p:cNvPr id="338" name="Rechthoek 337">
                <a:extLst>
                  <a:ext uri="{FF2B5EF4-FFF2-40B4-BE49-F238E27FC236}">
                    <a16:creationId xmlns:a16="http://schemas.microsoft.com/office/drawing/2014/main" id="{6D7B9A0A-8FE6-4424-92C0-67B262FA1DF0}"/>
                  </a:ext>
                </a:extLst>
              </p:cNvPr>
              <p:cNvSpPr/>
              <p:nvPr userDrawn="1"/>
            </p:nvSpPr>
            <p:spPr>
              <a:xfrm>
                <a:off x="-3339993" y="368233"/>
                <a:ext cx="523694" cy="244981"/>
              </a:xfrm>
              <a:prstGeom prst="rect">
                <a:avLst/>
              </a:prstGeom>
              <a:solidFill>
                <a:srgbClr val="F8F8F8"/>
              </a:solidFill>
              <a:ln w="635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700" b="0" i="0" u="none" strike="noStrike" kern="0" cap="none" spc="0" normalizeH="0" baseline="0" noProof="0">
                    <a:ln>
                      <a:noFill/>
                    </a:ln>
                    <a:solidFill>
                      <a:srgbClr val="211F26"/>
                    </a:solidFill>
                    <a:effectLst/>
                    <a:uLnTx/>
                    <a:uFillTx/>
                    <a:latin typeface="Arial" panose="020B0604020202020204" pitchFamily="34" charset="0"/>
                    <a:ea typeface="+mn-ea"/>
                    <a:cs typeface="Arial" panose="020B0604020202020204" pitchFamily="34" charset="0"/>
                  </a:rPr>
                  <a:t>Start</a:t>
                </a:r>
              </a:p>
            </p:txBody>
          </p:sp>
          <p:cxnSp>
            <p:nvCxnSpPr>
              <p:cNvPr id="339" name="Rechte verbindingslijn 338">
                <a:extLst>
                  <a:ext uri="{FF2B5EF4-FFF2-40B4-BE49-F238E27FC236}">
                    <a16:creationId xmlns:a16="http://schemas.microsoft.com/office/drawing/2014/main" id="{FCFB2CFB-AD96-4F4B-AE43-5E558564E7AF}"/>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miter lim="800000"/>
              </a:ln>
              <a:effectLst/>
            </p:spPr>
          </p:cxnSp>
          <p:sp>
            <p:nvSpPr>
              <p:cNvPr id="340" name="Rechthoek 339">
                <a:extLst>
                  <a:ext uri="{FF2B5EF4-FFF2-40B4-BE49-F238E27FC236}">
                    <a16:creationId xmlns:a16="http://schemas.microsoft.com/office/drawing/2014/main" id="{C4F240BA-320C-4831-B707-F8A266F881E5}"/>
                  </a:ext>
                </a:extLst>
              </p:cNvPr>
              <p:cNvSpPr/>
              <p:nvPr userDrawn="1"/>
            </p:nvSpPr>
            <p:spPr>
              <a:xfrm>
                <a:off x="-3333339" y="584748"/>
                <a:ext cx="510814" cy="36165"/>
              </a:xfrm>
              <a:prstGeom prst="rect">
                <a:avLst/>
              </a:prstGeom>
              <a:solidFill>
                <a:srgbClr val="B7462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nvGrpSpPr>
              <p:cNvPr id="341" name="Groep 340">
                <a:extLst>
                  <a:ext uri="{FF2B5EF4-FFF2-40B4-BE49-F238E27FC236}">
                    <a16:creationId xmlns:a16="http://schemas.microsoft.com/office/drawing/2014/main" id="{593E9B0E-C5DA-4CC8-BE18-41ED8269E7CD}"/>
                  </a:ext>
                </a:extLst>
              </p:cNvPr>
              <p:cNvGrpSpPr/>
              <p:nvPr userDrawn="1"/>
            </p:nvGrpSpPr>
            <p:grpSpPr>
              <a:xfrm>
                <a:off x="-3002834" y="720303"/>
                <a:ext cx="182598" cy="143759"/>
                <a:chOff x="-3310843" y="700986"/>
                <a:chExt cx="182598" cy="143759"/>
              </a:xfrm>
            </p:grpSpPr>
            <p:grpSp>
              <p:nvGrpSpPr>
                <p:cNvPr id="380" name="Groep 379">
                  <a:extLst>
                    <a:ext uri="{FF2B5EF4-FFF2-40B4-BE49-F238E27FC236}">
                      <a16:creationId xmlns:a16="http://schemas.microsoft.com/office/drawing/2014/main" id="{CC9389C3-8B02-4CC3-A695-07756CC9B27B}"/>
                    </a:ext>
                  </a:extLst>
                </p:cNvPr>
                <p:cNvGrpSpPr/>
                <p:nvPr userDrawn="1"/>
              </p:nvGrpSpPr>
              <p:grpSpPr>
                <a:xfrm>
                  <a:off x="-3310843" y="700986"/>
                  <a:ext cx="182598" cy="143759"/>
                  <a:chOff x="-3310843" y="700986"/>
                  <a:chExt cx="182598" cy="143759"/>
                </a:xfrm>
              </p:grpSpPr>
              <p:cxnSp>
                <p:nvCxnSpPr>
                  <p:cNvPr id="384" name="Rechte verbindingslijn 383">
                    <a:extLst>
                      <a:ext uri="{FF2B5EF4-FFF2-40B4-BE49-F238E27FC236}">
                        <a16:creationId xmlns:a16="http://schemas.microsoft.com/office/drawing/2014/main" id="{092B4F6B-392F-4129-A17E-74124EEDFBFF}"/>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85" name="Rechte verbindingslijn 384">
                    <a:extLst>
                      <a:ext uri="{FF2B5EF4-FFF2-40B4-BE49-F238E27FC236}">
                        <a16:creationId xmlns:a16="http://schemas.microsoft.com/office/drawing/2014/main" id="{CC9FD67C-27B6-4393-85DE-D04DA2653A9B}"/>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86" name="Rechte verbindingslijn 385">
                    <a:extLst>
                      <a:ext uri="{FF2B5EF4-FFF2-40B4-BE49-F238E27FC236}">
                        <a16:creationId xmlns:a16="http://schemas.microsoft.com/office/drawing/2014/main" id="{26C1875F-6F47-45EC-A3E3-8899BBEC5015}"/>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87" name="Rechte verbindingslijn 386">
                    <a:extLst>
                      <a:ext uri="{FF2B5EF4-FFF2-40B4-BE49-F238E27FC236}">
                        <a16:creationId xmlns:a16="http://schemas.microsoft.com/office/drawing/2014/main" id="{D42CA600-F5EB-4BE1-8E14-8A70392B76B0}"/>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88" name="Rechte verbindingslijn 387">
                    <a:extLst>
                      <a:ext uri="{FF2B5EF4-FFF2-40B4-BE49-F238E27FC236}">
                        <a16:creationId xmlns:a16="http://schemas.microsoft.com/office/drawing/2014/main" id="{7558521B-907C-44DF-9BC4-441D156F73A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81" name="Groep 380">
                  <a:extLst>
                    <a:ext uri="{FF2B5EF4-FFF2-40B4-BE49-F238E27FC236}">
                      <a16:creationId xmlns:a16="http://schemas.microsoft.com/office/drawing/2014/main" id="{58DEDDC0-CD31-4BA3-AB15-2F7BF7B73687}"/>
                    </a:ext>
                  </a:extLst>
                </p:cNvPr>
                <p:cNvGrpSpPr/>
                <p:nvPr userDrawn="1"/>
              </p:nvGrpSpPr>
              <p:grpSpPr>
                <a:xfrm flipH="1">
                  <a:off x="-3310774" y="735854"/>
                  <a:ext cx="88801" cy="72568"/>
                  <a:chOff x="-2091059" y="1395403"/>
                  <a:chExt cx="157316" cy="128558"/>
                </a:xfrm>
              </p:grpSpPr>
              <p:sp>
                <p:nvSpPr>
                  <p:cNvPr id="382" name="Rechthoek 381">
                    <a:extLst>
                      <a:ext uri="{FF2B5EF4-FFF2-40B4-BE49-F238E27FC236}">
                        <a16:creationId xmlns:a16="http://schemas.microsoft.com/office/drawing/2014/main" id="{6D65BA9C-323A-4005-92DF-56CE7D304C7F}"/>
                      </a:ext>
                    </a:extLst>
                  </p:cNvPr>
                  <p:cNvSpPr/>
                  <p:nvPr userDrawn="1"/>
                </p:nvSpPr>
                <p:spPr>
                  <a:xfrm>
                    <a:off x="-2051585" y="1436824"/>
                    <a:ext cx="117842" cy="45718"/>
                  </a:xfrm>
                  <a:prstGeom prst="rect">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83" name="Pijl: punthaak 382">
                    <a:extLst>
                      <a:ext uri="{FF2B5EF4-FFF2-40B4-BE49-F238E27FC236}">
                        <a16:creationId xmlns:a16="http://schemas.microsoft.com/office/drawing/2014/main" id="{2592373D-D5A2-4D7E-963F-8CC1AE79377A}"/>
                      </a:ext>
                    </a:extLst>
                  </p:cNvPr>
                  <p:cNvSpPr/>
                  <p:nvPr userDrawn="1"/>
                </p:nvSpPr>
                <p:spPr>
                  <a:xfrm flipH="1">
                    <a:off x="-2091059" y="1395403"/>
                    <a:ext cx="128558" cy="128558"/>
                  </a:xfrm>
                  <a:prstGeom prst="chevron">
                    <a:avLst>
                      <a:gd name="adj" fmla="val 47962"/>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grpSp>
            <p:nvGrpSpPr>
              <p:cNvPr id="342" name="Groep 341">
                <a:extLst>
                  <a:ext uri="{FF2B5EF4-FFF2-40B4-BE49-F238E27FC236}">
                    <a16:creationId xmlns:a16="http://schemas.microsoft.com/office/drawing/2014/main" id="{D8494274-904A-4FCB-974B-65EAF2A03801}"/>
                  </a:ext>
                </a:extLst>
              </p:cNvPr>
              <p:cNvGrpSpPr/>
              <p:nvPr userDrawn="1"/>
            </p:nvGrpSpPr>
            <p:grpSpPr>
              <a:xfrm>
                <a:off x="-3326107" y="720303"/>
                <a:ext cx="182598" cy="143759"/>
                <a:chOff x="-3634116" y="700986"/>
                <a:chExt cx="182598" cy="143759"/>
              </a:xfrm>
            </p:grpSpPr>
            <p:grpSp>
              <p:nvGrpSpPr>
                <p:cNvPr id="371" name="Groep 370">
                  <a:extLst>
                    <a:ext uri="{FF2B5EF4-FFF2-40B4-BE49-F238E27FC236}">
                      <a16:creationId xmlns:a16="http://schemas.microsoft.com/office/drawing/2014/main" id="{A13FD363-0D10-464F-BFFB-5BD115DD3209}"/>
                    </a:ext>
                  </a:extLst>
                </p:cNvPr>
                <p:cNvGrpSpPr/>
                <p:nvPr userDrawn="1"/>
              </p:nvGrpSpPr>
              <p:grpSpPr>
                <a:xfrm>
                  <a:off x="-3634116" y="700986"/>
                  <a:ext cx="182598" cy="143759"/>
                  <a:chOff x="-3634116" y="700986"/>
                  <a:chExt cx="182598" cy="143759"/>
                </a:xfrm>
              </p:grpSpPr>
              <p:cxnSp>
                <p:nvCxnSpPr>
                  <p:cNvPr id="375" name="Rechte verbindingslijn 374">
                    <a:extLst>
                      <a:ext uri="{FF2B5EF4-FFF2-40B4-BE49-F238E27FC236}">
                        <a16:creationId xmlns:a16="http://schemas.microsoft.com/office/drawing/2014/main" id="{E4B01EEE-E706-4C33-A77D-44D023C8979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76" name="Rechte verbindingslijn 375">
                    <a:extLst>
                      <a:ext uri="{FF2B5EF4-FFF2-40B4-BE49-F238E27FC236}">
                        <a16:creationId xmlns:a16="http://schemas.microsoft.com/office/drawing/2014/main" id="{AD6CD852-7B95-44B7-9BA8-BB07AE928263}"/>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77" name="Rechte verbindingslijn 376">
                    <a:extLst>
                      <a:ext uri="{FF2B5EF4-FFF2-40B4-BE49-F238E27FC236}">
                        <a16:creationId xmlns:a16="http://schemas.microsoft.com/office/drawing/2014/main" id="{75C05D90-A05F-49FB-AD32-5DEA44CBC891}"/>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78" name="Rechte verbindingslijn 377">
                    <a:extLst>
                      <a:ext uri="{FF2B5EF4-FFF2-40B4-BE49-F238E27FC236}">
                        <a16:creationId xmlns:a16="http://schemas.microsoft.com/office/drawing/2014/main" id="{0331DB98-F42D-40D2-95CE-CBDD5266AB11}"/>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79" name="Rechte verbindingslijn 378">
                    <a:extLst>
                      <a:ext uri="{FF2B5EF4-FFF2-40B4-BE49-F238E27FC236}">
                        <a16:creationId xmlns:a16="http://schemas.microsoft.com/office/drawing/2014/main" id="{ACD78BE6-9C81-457B-8552-B2BECC235C8F}"/>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72" name="Groep 371">
                  <a:extLst>
                    <a:ext uri="{FF2B5EF4-FFF2-40B4-BE49-F238E27FC236}">
                      <a16:creationId xmlns:a16="http://schemas.microsoft.com/office/drawing/2014/main" id="{0BE24D7E-6223-4F7C-B967-673E43131B48}"/>
                    </a:ext>
                  </a:extLst>
                </p:cNvPr>
                <p:cNvGrpSpPr/>
                <p:nvPr userDrawn="1"/>
              </p:nvGrpSpPr>
              <p:grpSpPr>
                <a:xfrm>
                  <a:off x="-3634047" y="735854"/>
                  <a:ext cx="88801" cy="72568"/>
                  <a:chOff x="-2091059" y="1395403"/>
                  <a:chExt cx="157316" cy="128558"/>
                </a:xfrm>
              </p:grpSpPr>
              <p:sp>
                <p:nvSpPr>
                  <p:cNvPr id="373" name="Rechthoek 372">
                    <a:extLst>
                      <a:ext uri="{FF2B5EF4-FFF2-40B4-BE49-F238E27FC236}">
                        <a16:creationId xmlns:a16="http://schemas.microsoft.com/office/drawing/2014/main" id="{F6565EE7-F7F7-41D4-AD7A-80A9711DE800}"/>
                      </a:ext>
                    </a:extLst>
                  </p:cNvPr>
                  <p:cNvSpPr/>
                  <p:nvPr userDrawn="1"/>
                </p:nvSpPr>
                <p:spPr>
                  <a:xfrm>
                    <a:off x="-2051585" y="1436824"/>
                    <a:ext cx="117842" cy="45718"/>
                  </a:xfrm>
                  <a:prstGeom prst="rect">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74" name="Pijl: punthaak 373">
                    <a:extLst>
                      <a:ext uri="{FF2B5EF4-FFF2-40B4-BE49-F238E27FC236}">
                        <a16:creationId xmlns:a16="http://schemas.microsoft.com/office/drawing/2014/main" id="{02CC7E54-CCC2-4F06-8878-7D183F61F722}"/>
                      </a:ext>
                    </a:extLst>
                  </p:cNvPr>
                  <p:cNvSpPr/>
                  <p:nvPr userDrawn="1"/>
                </p:nvSpPr>
                <p:spPr>
                  <a:xfrm flipH="1">
                    <a:off x="-2091059" y="1395403"/>
                    <a:ext cx="128558" cy="128558"/>
                  </a:xfrm>
                  <a:prstGeom prst="chevron">
                    <a:avLst>
                      <a:gd name="adj" fmla="val 47962"/>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cxnSp>
            <p:nvCxnSpPr>
              <p:cNvPr id="343" name="Rechte verbindingslijn 342">
                <a:extLst>
                  <a:ext uri="{FF2B5EF4-FFF2-40B4-BE49-F238E27FC236}">
                    <a16:creationId xmlns:a16="http://schemas.microsoft.com/office/drawing/2014/main" id="{4984BFE9-02C5-403F-A45F-3810B7B0407D}"/>
                  </a:ext>
                </a:extLst>
              </p:cNvPr>
              <p:cNvCxnSpPr>
                <a:cxnSpLocks/>
              </p:cNvCxnSpPr>
              <p:nvPr userDrawn="1"/>
            </p:nvCxnSpPr>
            <p:spPr>
              <a:xfrm flipV="1">
                <a:off x="-3136454" y="523622"/>
                <a:ext cx="720437" cy="188422"/>
              </a:xfrm>
              <a:prstGeom prst="line">
                <a:avLst/>
              </a:prstGeom>
              <a:noFill/>
              <a:ln w="19050" cap="rnd" cmpd="sng" algn="ctr">
                <a:solidFill>
                  <a:srgbClr val="FF0090"/>
                </a:solidFill>
                <a:prstDash val="solid"/>
                <a:headEnd type="oval"/>
              </a:ln>
              <a:effectLst/>
            </p:spPr>
          </p:cxnSp>
          <p:cxnSp>
            <p:nvCxnSpPr>
              <p:cNvPr id="344" name="Rechte verbindingslijn 343">
                <a:extLst>
                  <a:ext uri="{FF2B5EF4-FFF2-40B4-BE49-F238E27FC236}">
                    <a16:creationId xmlns:a16="http://schemas.microsoft.com/office/drawing/2014/main" id="{A3F6A5A6-30C5-437D-8C92-5406070B5B47}"/>
                  </a:ext>
                </a:extLst>
              </p:cNvPr>
              <p:cNvCxnSpPr>
                <a:cxnSpLocks/>
              </p:cNvCxnSpPr>
              <p:nvPr userDrawn="1"/>
            </p:nvCxnSpPr>
            <p:spPr>
              <a:xfrm>
                <a:off x="-2820570" y="712044"/>
                <a:ext cx="399011" cy="238298"/>
              </a:xfrm>
              <a:prstGeom prst="line">
                <a:avLst/>
              </a:prstGeom>
              <a:noFill/>
              <a:ln w="19050" cap="rnd" cmpd="sng" algn="ctr">
                <a:solidFill>
                  <a:srgbClr val="FF0090"/>
                </a:solidFill>
                <a:prstDash val="solid"/>
                <a:headEnd type="oval"/>
              </a:ln>
              <a:effectLst/>
            </p:spPr>
          </p:cxnSp>
          <p:grpSp>
            <p:nvGrpSpPr>
              <p:cNvPr id="345" name="Groep 344">
                <a:extLst>
                  <a:ext uri="{FF2B5EF4-FFF2-40B4-BE49-F238E27FC236}">
                    <a16:creationId xmlns:a16="http://schemas.microsoft.com/office/drawing/2014/main" id="{987612E6-FE8D-496A-A86A-37708FD810F9}"/>
                  </a:ext>
                </a:extLst>
              </p:cNvPr>
              <p:cNvGrpSpPr/>
              <p:nvPr userDrawn="1"/>
            </p:nvGrpSpPr>
            <p:grpSpPr>
              <a:xfrm>
                <a:off x="-2425037" y="370226"/>
                <a:ext cx="357690" cy="330595"/>
                <a:chOff x="-2721817" y="347336"/>
                <a:chExt cx="432805" cy="400021"/>
              </a:xfrm>
            </p:grpSpPr>
            <p:sp>
              <p:nvSpPr>
                <p:cNvPr id="360" name="Rechthoek 359">
                  <a:extLst>
                    <a:ext uri="{FF2B5EF4-FFF2-40B4-BE49-F238E27FC236}">
                      <a16:creationId xmlns:a16="http://schemas.microsoft.com/office/drawing/2014/main" id="{E91A57F0-3E67-4CE2-B333-9886A5D6BECF}"/>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361" name="Groep 360">
                  <a:extLst>
                    <a:ext uri="{FF2B5EF4-FFF2-40B4-BE49-F238E27FC236}">
                      <a16:creationId xmlns:a16="http://schemas.microsoft.com/office/drawing/2014/main" id="{F7892C32-7FD4-47E0-AC0B-D9EEFCC8CF9D}"/>
                    </a:ext>
                  </a:extLst>
                </p:cNvPr>
                <p:cNvGrpSpPr/>
                <p:nvPr userDrawn="1"/>
              </p:nvGrpSpPr>
              <p:grpSpPr>
                <a:xfrm>
                  <a:off x="-2652453" y="431583"/>
                  <a:ext cx="294076" cy="231526"/>
                  <a:chOff x="-3634116" y="700986"/>
                  <a:chExt cx="182598" cy="143759"/>
                </a:xfrm>
              </p:grpSpPr>
              <p:grpSp>
                <p:nvGrpSpPr>
                  <p:cNvPr id="362" name="Groep 361">
                    <a:extLst>
                      <a:ext uri="{FF2B5EF4-FFF2-40B4-BE49-F238E27FC236}">
                        <a16:creationId xmlns:a16="http://schemas.microsoft.com/office/drawing/2014/main" id="{927D32C2-E8BF-4C07-BF69-AB48D7B86378}"/>
                      </a:ext>
                    </a:extLst>
                  </p:cNvPr>
                  <p:cNvGrpSpPr/>
                  <p:nvPr userDrawn="1"/>
                </p:nvGrpSpPr>
                <p:grpSpPr>
                  <a:xfrm>
                    <a:off x="-3634116" y="700986"/>
                    <a:ext cx="182598" cy="143759"/>
                    <a:chOff x="-3634116" y="700986"/>
                    <a:chExt cx="182598" cy="143759"/>
                  </a:xfrm>
                </p:grpSpPr>
                <p:cxnSp>
                  <p:nvCxnSpPr>
                    <p:cNvPr id="366" name="Rechte verbindingslijn 365">
                      <a:extLst>
                        <a:ext uri="{FF2B5EF4-FFF2-40B4-BE49-F238E27FC236}">
                          <a16:creationId xmlns:a16="http://schemas.microsoft.com/office/drawing/2014/main" id="{20B10D45-2DA7-45E0-90B8-CE170A07F719}"/>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367" name="Rechte verbindingslijn 366">
                      <a:extLst>
                        <a:ext uri="{FF2B5EF4-FFF2-40B4-BE49-F238E27FC236}">
                          <a16:creationId xmlns:a16="http://schemas.microsoft.com/office/drawing/2014/main" id="{4C5D1106-FB8D-4D16-BE52-F397068B21A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68" name="Rechte verbindingslijn 367">
                      <a:extLst>
                        <a:ext uri="{FF2B5EF4-FFF2-40B4-BE49-F238E27FC236}">
                          <a16:creationId xmlns:a16="http://schemas.microsoft.com/office/drawing/2014/main" id="{BD630C84-7373-4DEF-922A-8E699DE983BB}"/>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69" name="Rechte verbindingslijn 368">
                      <a:extLst>
                        <a:ext uri="{FF2B5EF4-FFF2-40B4-BE49-F238E27FC236}">
                          <a16:creationId xmlns:a16="http://schemas.microsoft.com/office/drawing/2014/main" id="{494ED573-21B6-4C06-97DA-9A756EF8A642}"/>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70" name="Rechte verbindingslijn 369">
                      <a:extLst>
                        <a:ext uri="{FF2B5EF4-FFF2-40B4-BE49-F238E27FC236}">
                          <a16:creationId xmlns:a16="http://schemas.microsoft.com/office/drawing/2014/main" id="{F6C012C9-521B-4AFC-9690-19F3F6979096}"/>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363" name="Groep 362">
                    <a:extLst>
                      <a:ext uri="{FF2B5EF4-FFF2-40B4-BE49-F238E27FC236}">
                        <a16:creationId xmlns:a16="http://schemas.microsoft.com/office/drawing/2014/main" id="{CF135A35-2157-44F8-981A-AAC05A71C8AB}"/>
                      </a:ext>
                    </a:extLst>
                  </p:cNvPr>
                  <p:cNvGrpSpPr/>
                  <p:nvPr userDrawn="1"/>
                </p:nvGrpSpPr>
                <p:grpSpPr>
                  <a:xfrm>
                    <a:off x="-3634047" y="735854"/>
                    <a:ext cx="88801" cy="72568"/>
                    <a:chOff x="-2091059" y="1395403"/>
                    <a:chExt cx="157316" cy="128558"/>
                  </a:xfrm>
                </p:grpSpPr>
                <p:sp>
                  <p:nvSpPr>
                    <p:cNvPr id="364" name="Rechthoek 363">
                      <a:extLst>
                        <a:ext uri="{FF2B5EF4-FFF2-40B4-BE49-F238E27FC236}">
                          <a16:creationId xmlns:a16="http://schemas.microsoft.com/office/drawing/2014/main" id="{9EBB917E-28F4-40F2-A0CC-46BCC9BD3830}"/>
                        </a:ext>
                      </a:extLst>
                    </p:cNvPr>
                    <p:cNvSpPr/>
                    <p:nvPr userDrawn="1"/>
                  </p:nvSpPr>
                  <p:spPr>
                    <a:xfrm>
                      <a:off x="-2051585" y="1436824"/>
                      <a:ext cx="117842" cy="45718"/>
                    </a:xfrm>
                    <a:prstGeom prst="rect">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65" name="Pijl: punthaak 364">
                      <a:extLst>
                        <a:ext uri="{FF2B5EF4-FFF2-40B4-BE49-F238E27FC236}">
                          <a16:creationId xmlns:a16="http://schemas.microsoft.com/office/drawing/2014/main" id="{B5D4FCD5-9F59-44DB-A8C0-CBAB513A0DA8}"/>
                        </a:ext>
                      </a:extLst>
                    </p:cNvPr>
                    <p:cNvSpPr/>
                    <p:nvPr userDrawn="1"/>
                  </p:nvSpPr>
                  <p:spPr>
                    <a:xfrm flipH="1">
                      <a:off x="-2091059" y="1395403"/>
                      <a:ext cx="128558" cy="128558"/>
                    </a:xfrm>
                    <a:prstGeom prst="chevron">
                      <a:avLst>
                        <a:gd name="adj" fmla="val 47962"/>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grpSp>
          <p:grpSp>
            <p:nvGrpSpPr>
              <p:cNvPr id="346" name="Groep 345">
                <a:extLst>
                  <a:ext uri="{FF2B5EF4-FFF2-40B4-BE49-F238E27FC236}">
                    <a16:creationId xmlns:a16="http://schemas.microsoft.com/office/drawing/2014/main" id="{46C66407-6CEB-43A5-86C7-36DCDA667FA9}"/>
                  </a:ext>
                </a:extLst>
              </p:cNvPr>
              <p:cNvGrpSpPr/>
              <p:nvPr userDrawn="1"/>
            </p:nvGrpSpPr>
            <p:grpSpPr>
              <a:xfrm>
                <a:off x="-2425037" y="781500"/>
                <a:ext cx="357690" cy="330595"/>
                <a:chOff x="-2721817" y="782525"/>
                <a:chExt cx="432805" cy="400021"/>
              </a:xfrm>
            </p:grpSpPr>
            <p:sp>
              <p:nvSpPr>
                <p:cNvPr id="349" name="Rechthoek 348">
                  <a:extLst>
                    <a:ext uri="{FF2B5EF4-FFF2-40B4-BE49-F238E27FC236}">
                      <a16:creationId xmlns:a16="http://schemas.microsoft.com/office/drawing/2014/main" id="{AFAB22CA-819E-42F8-AAE3-8025B31B8D77}"/>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350" name="Groep 349">
                  <a:extLst>
                    <a:ext uri="{FF2B5EF4-FFF2-40B4-BE49-F238E27FC236}">
                      <a16:creationId xmlns:a16="http://schemas.microsoft.com/office/drawing/2014/main" id="{B1B2D147-34F0-4A23-BCA3-CA386E4FD1EA}"/>
                    </a:ext>
                  </a:extLst>
                </p:cNvPr>
                <p:cNvGrpSpPr/>
                <p:nvPr userDrawn="1"/>
              </p:nvGrpSpPr>
              <p:grpSpPr>
                <a:xfrm>
                  <a:off x="-2652453" y="866772"/>
                  <a:ext cx="294076" cy="231526"/>
                  <a:chOff x="-3310843" y="700986"/>
                  <a:chExt cx="182598" cy="143759"/>
                </a:xfrm>
              </p:grpSpPr>
              <p:grpSp>
                <p:nvGrpSpPr>
                  <p:cNvPr id="351" name="Groep 350">
                    <a:extLst>
                      <a:ext uri="{FF2B5EF4-FFF2-40B4-BE49-F238E27FC236}">
                        <a16:creationId xmlns:a16="http://schemas.microsoft.com/office/drawing/2014/main" id="{1BE08BFB-F7A1-439B-B069-DAE18C1F4FB7}"/>
                      </a:ext>
                    </a:extLst>
                  </p:cNvPr>
                  <p:cNvGrpSpPr/>
                  <p:nvPr userDrawn="1"/>
                </p:nvGrpSpPr>
                <p:grpSpPr>
                  <a:xfrm>
                    <a:off x="-3310843" y="700986"/>
                    <a:ext cx="182598" cy="143759"/>
                    <a:chOff x="-3310843" y="700986"/>
                    <a:chExt cx="182598" cy="143759"/>
                  </a:xfrm>
                </p:grpSpPr>
                <p:cxnSp>
                  <p:nvCxnSpPr>
                    <p:cNvPr id="355" name="Rechte verbindingslijn 354">
                      <a:extLst>
                        <a:ext uri="{FF2B5EF4-FFF2-40B4-BE49-F238E27FC236}">
                          <a16:creationId xmlns:a16="http://schemas.microsoft.com/office/drawing/2014/main" id="{1160F4D2-F376-4B82-B8D5-4AFEFB4746AF}"/>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356" name="Rechte verbindingslijn 355">
                      <a:extLst>
                        <a:ext uri="{FF2B5EF4-FFF2-40B4-BE49-F238E27FC236}">
                          <a16:creationId xmlns:a16="http://schemas.microsoft.com/office/drawing/2014/main" id="{A7BC67BE-E3C8-4976-AA05-98099C7E612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357" name="Rechte verbindingslijn 356">
                      <a:extLst>
                        <a:ext uri="{FF2B5EF4-FFF2-40B4-BE49-F238E27FC236}">
                          <a16:creationId xmlns:a16="http://schemas.microsoft.com/office/drawing/2014/main" id="{2A9D1EBF-7B50-4FFA-91E7-BB0E7FFF5ADD}"/>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358" name="Rechte verbindingslijn 357">
                      <a:extLst>
                        <a:ext uri="{FF2B5EF4-FFF2-40B4-BE49-F238E27FC236}">
                          <a16:creationId xmlns:a16="http://schemas.microsoft.com/office/drawing/2014/main" id="{D4DAE04D-8D80-4CE6-BCE3-ACBF683A47CA}"/>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359" name="Rechte verbindingslijn 358">
                      <a:extLst>
                        <a:ext uri="{FF2B5EF4-FFF2-40B4-BE49-F238E27FC236}">
                          <a16:creationId xmlns:a16="http://schemas.microsoft.com/office/drawing/2014/main" id="{40B29465-7A38-40B9-8365-E011D2C214D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352" name="Groep 351">
                    <a:extLst>
                      <a:ext uri="{FF2B5EF4-FFF2-40B4-BE49-F238E27FC236}">
                        <a16:creationId xmlns:a16="http://schemas.microsoft.com/office/drawing/2014/main" id="{191AAD42-E181-4EDD-9C26-89290F7D0531}"/>
                      </a:ext>
                    </a:extLst>
                  </p:cNvPr>
                  <p:cNvGrpSpPr/>
                  <p:nvPr userDrawn="1"/>
                </p:nvGrpSpPr>
                <p:grpSpPr>
                  <a:xfrm flipH="1">
                    <a:off x="-3310774" y="735854"/>
                    <a:ext cx="88801" cy="72568"/>
                    <a:chOff x="-2091059" y="1395403"/>
                    <a:chExt cx="157316" cy="128558"/>
                  </a:xfrm>
                </p:grpSpPr>
                <p:sp>
                  <p:nvSpPr>
                    <p:cNvPr id="353" name="Rechthoek 352">
                      <a:extLst>
                        <a:ext uri="{FF2B5EF4-FFF2-40B4-BE49-F238E27FC236}">
                          <a16:creationId xmlns:a16="http://schemas.microsoft.com/office/drawing/2014/main" id="{903695F2-936C-413F-8D2A-0BF2B5BAB482}"/>
                        </a:ext>
                      </a:extLst>
                    </p:cNvPr>
                    <p:cNvSpPr/>
                    <p:nvPr userDrawn="1"/>
                  </p:nvSpPr>
                  <p:spPr>
                    <a:xfrm>
                      <a:off x="-2051585" y="1436824"/>
                      <a:ext cx="117842" cy="45718"/>
                    </a:xfrm>
                    <a:prstGeom prst="rect">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54" name="Pijl: punthaak 353">
                      <a:extLst>
                        <a:ext uri="{FF2B5EF4-FFF2-40B4-BE49-F238E27FC236}">
                          <a16:creationId xmlns:a16="http://schemas.microsoft.com/office/drawing/2014/main" id="{337E51D3-D327-40FA-994C-144AD9DC3085}"/>
                        </a:ext>
                      </a:extLst>
                    </p:cNvPr>
                    <p:cNvSpPr/>
                    <p:nvPr userDrawn="1"/>
                  </p:nvSpPr>
                  <p:spPr>
                    <a:xfrm flipH="1">
                      <a:off x="-2091059" y="1395403"/>
                      <a:ext cx="128558" cy="128558"/>
                    </a:xfrm>
                    <a:prstGeom prst="chevron">
                      <a:avLst>
                        <a:gd name="adj" fmla="val 47962"/>
                      </a:avLst>
                    </a:prstGeom>
                    <a:solidFill>
                      <a:srgbClr val="4A7DB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grpSp>
          <p:sp>
            <p:nvSpPr>
              <p:cNvPr id="347" name="Rechthoek 346">
                <a:extLst>
                  <a:ext uri="{FF2B5EF4-FFF2-40B4-BE49-F238E27FC236}">
                    <a16:creationId xmlns:a16="http://schemas.microsoft.com/office/drawing/2014/main" id="{E1D47576-10EC-45FA-A663-E2E55F8B0DF4}"/>
                  </a:ext>
                </a:extLst>
              </p:cNvPr>
              <p:cNvSpPr/>
              <p:nvPr userDrawn="1"/>
            </p:nvSpPr>
            <p:spPr>
              <a:xfrm>
                <a:off x="-1950057" y="439449"/>
                <a:ext cx="2731212" cy="198066"/>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Segoe UI Light"/>
                    <a:ea typeface="+mn-ea"/>
                    <a:cs typeface="Calibri" panose="020F0502020204030204" pitchFamily="34" charset="0"/>
                  </a:rPr>
                  <a:t>Tekstniveau omhoog</a:t>
                </a:r>
              </a:p>
            </p:txBody>
          </p:sp>
          <p:sp>
            <p:nvSpPr>
              <p:cNvPr id="348" name="Rechthoek 347">
                <a:extLst>
                  <a:ext uri="{FF2B5EF4-FFF2-40B4-BE49-F238E27FC236}">
                    <a16:creationId xmlns:a16="http://schemas.microsoft.com/office/drawing/2014/main" id="{1947F693-B295-459D-B9FB-A589C60D1452}"/>
                  </a:ext>
                </a:extLst>
              </p:cNvPr>
              <p:cNvSpPr/>
              <p:nvPr userDrawn="1"/>
            </p:nvSpPr>
            <p:spPr>
              <a:xfrm>
                <a:off x="-1950057" y="848575"/>
                <a:ext cx="2731212" cy="186424"/>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Segoe UI Light"/>
                    <a:ea typeface="+mn-ea"/>
                    <a:cs typeface="Calibri" panose="020F0502020204030204" pitchFamily="34" charset="0"/>
                  </a:rPr>
                  <a:t>Tekstniveau omlaag</a:t>
                </a:r>
              </a:p>
            </p:txBody>
          </p:sp>
        </p:grpSp>
        <p:sp>
          <p:nvSpPr>
            <p:cNvPr id="257" name="Rechthoek 256">
              <a:extLst>
                <a:ext uri="{FF2B5EF4-FFF2-40B4-BE49-F238E27FC236}">
                  <a16:creationId xmlns:a16="http://schemas.microsoft.com/office/drawing/2014/main" id="{0EEB2DE6-C2B7-4D1A-9DFD-67573F215517}"/>
                </a:ext>
              </a:extLst>
            </p:cNvPr>
            <p:cNvSpPr/>
            <p:nvPr userDrawn="1"/>
          </p:nvSpPr>
          <p:spPr>
            <a:xfrm>
              <a:off x="12921012" y="1662770"/>
              <a:ext cx="2830190"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0"/>
                </a:spcBef>
                <a:spcAft>
                  <a:spcPts val="600"/>
                </a:spcAft>
                <a:buClr>
                  <a:srgbClr val="211F26"/>
                </a:buClr>
                <a:buSzTx/>
                <a:buFont typeface="Arial" panose="020B0604020202020204" pitchFamily="34" charset="0"/>
                <a:buNone/>
                <a:tabLst/>
                <a:defRPr/>
              </a:pPr>
              <a:r>
                <a:rPr kumimoji="0" lang="nl-NL" sz="1400" b="1" i="0" u="none" strike="noStrike" kern="1200" cap="all" spc="0" normalizeH="0" baseline="0" noProof="0">
                  <a:ln>
                    <a:noFill/>
                  </a:ln>
                  <a:solidFill>
                    <a:srgbClr val="25387F"/>
                  </a:solidFill>
                  <a:effectLst/>
                  <a:uLnTx/>
                  <a:uFillTx/>
                  <a:latin typeface="Calibri" panose="020F0502020204030204" pitchFamily="34" charset="0"/>
                  <a:ea typeface="+mn-ea"/>
                  <a:cs typeface="+mn-cs"/>
                </a:rPr>
                <a:t>Naam</a:t>
              </a:r>
            </a:p>
          </p:txBody>
        </p:sp>
        <p:sp>
          <p:nvSpPr>
            <p:cNvPr id="258" name="Ovaal 257">
              <a:extLst>
                <a:ext uri="{FF2B5EF4-FFF2-40B4-BE49-F238E27FC236}">
                  <a16:creationId xmlns:a16="http://schemas.microsoft.com/office/drawing/2014/main" id="{58B94FFA-EECB-4832-B60B-1759EEC18C70}"/>
                </a:ext>
              </a:extLst>
            </p:cNvPr>
            <p:cNvSpPr/>
            <p:nvPr userDrawn="1"/>
          </p:nvSpPr>
          <p:spPr>
            <a:xfrm>
              <a:off x="12555330" y="2034692"/>
              <a:ext cx="260914" cy="259683"/>
            </a:xfrm>
            <a:prstGeom prst="ellipse">
              <a:avLst/>
            </a:prstGeom>
            <a:solidFill>
              <a:srgbClr val="211F26"/>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Calibri" panose="020F0502020204030204" pitchFamily="34" charset="0"/>
                </a:rPr>
                <a:t>2</a:t>
              </a:r>
            </a:p>
          </p:txBody>
        </p:sp>
        <p:sp>
          <p:nvSpPr>
            <p:cNvPr id="259" name="Rechthoek 258">
              <a:extLst>
                <a:ext uri="{FF2B5EF4-FFF2-40B4-BE49-F238E27FC236}">
                  <a16:creationId xmlns:a16="http://schemas.microsoft.com/office/drawing/2014/main" id="{9E2CCFE6-7127-4043-9F97-F83FB146F120}"/>
                </a:ext>
              </a:extLst>
            </p:cNvPr>
            <p:cNvSpPr/>
            <p:nvPr userDrawn="1"/>
          </p:nvSpPr>
          <p:spPr>
            <a:xfrm>
              <a:off x="12921012" y="2034691"/>
              <a:ext cx="2830190" cy="255963"/>
            </a:xfrm>
            <a:prstGeom prst="rect">
              <a:avLst/>
            </a:prstGeom>
            <a:noFill/>
            <a:ln w="25400" cap="flat" cmpd="sng" algn="ctr">
              <a:noFill/>
              <a:prstDash val="solid"/>
            </a:ln>
            <a:effectLst/>
          </p:spPr>
          <p:txBody>
            <a:bodyPr lIns="0" tIns="0" rIns="0" bIns="0" rtlCol="0" anchor="ctr"/>
            <a:lstStyle/>
            <a:p>
              <a:pPr marL="0" marR="0" lvl="1" indent="0" algn="l" defTabSz="914400" rtl="0" eaLnBrk="1" fontAlgn="auto" latinLnBrk="0" hangingPunct="1">
                <a:lnSpc>
                  <a:spcPct val="100000"/>
                </a:lnSpc>
                <a:spcBef>
                  <a:spcPts val="0"/>
                </a:spcBef>
                <a:spcAft>
                  <a:spcPts val="600"/>
                </a:spcAft>
                <a:buClr>
                  <a:srgbClr val="25387F"/>
                </a:buClr>
                <a:buSzTx/>
                <a:buFont typeface="Wingdings" panose="05000000000000000000" pitchFamily="2" charset="2"/>
                <a:buNone/>
                <a:tabLst/>
                <a:defRPr/>
              </a:pPr>
              <a:r>
                <a:rPr kumimoji="0" lang="nl-NL" sz="1400" b="1" i="0" u="none" strike="noStrike" kern="1200" cap="all" spc="0" normalizeH="0" baseline="0" noProof="0">
                  <a:ln>
                    <a:noFill/>
                  </a:ln>
                  <a:solidFill>
                    <a:srgbClr val="70B741"/>
                  </a:solidFill>
                  <a:effectLst/>
                  <a:uLnTx/>
                  <a:uFillTx/>
                  <a:latin typeface="Calibri" panose="020F0502020204030204" pitchFamily="34" charset="0"/>
                  <a:ea typeface="+mn-ea"/>
                  <a:cs typeface="+mn-cs"/>
                </a:rPr>
                <a:t>Achternaam</a:t>
              </a:r>
            </a:p>
          </p:txBody>
        </p:sp>
        <p:sp>
          <p:nvSpPr>
            <p:cNvPr id="260" name="Ovaal 259">
              <a:extLst>
                <a:ext uri="{FF2B5EF4-FFF2-40B4-BE49-F238E27FC236}">
                  <a16:creationId xmlns:a16="http://schemas.microsoft.com/office/drawing/2014/main" id="{6118C38E-16F7-44A9-B3A5-6C86DB55F8F8}"/>
                </a:ext>
              </a:extLst>
            </p:cNvPr>
            <p:cNvSpPr/>
            <p:nvPr userDrawn="1"/>
          </p:nvSpPr>
          <p:spPr>
            <a:xfrm>
              <a:off x="12555330" y="2408868"/>
              <a:ext cx="260914" cy="259683"/>
            </a:xfrm>
            <a:prstGeom prst="ellipse">
              <a:avLst/>
            </a:prstGeom>
            <a:solidFill>
              <a:srgbClr val="211F26"/>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Calibri" panose="020F0502020204030204" pitchFamily="34" charset="0"/>
                </a:rPr>
                <a:t>3</a:t>
              </a:r>
            </a:p>
          </p:txBody>
        </p:sp>
        <p:sp>
          <p:nvSpPr>
            <p:cNvPr id="261" name="Rechthoek 260">
              <a:extLst>
                <a:ext uri="{FF2B5EF4-FFF2-40B4-BE49-F238E27FC236}">
                  <a16:creationId xmlns:a16="http://schemas.microsoft.com/office/drawing/2014/main" id="{59FB31F7-3051-4C1A-BFC5-767DD1C427B0}"/>
                </a:ext>
              </a:extLst>
            </p:cNvPr>
            <p:cNvSpPr/>
            <p:nvPr userDrawn="1"/>
          </p:nvSpPr>
          <p:spPr>
            <a:xfrm>
              <a:off x="12921012" y="2408867"/>
              <a:ext cx="2830190"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100000"/>
                </a:lnSpc>
                <a:spcBef>
                  <a:spcPts val="500"/>
                </a:spcBef>
                <a:spcAft>
                  <a:spcPts val="600"/>
                </a:spcAft>
                <a:buClr>
                  <a:srgbClr val="70B741"/>
                </a:buClr>
                <a:buSzTx/>
                <a:buFont typeface="Wingdings" panose="05000000000000000000" pitchFamily="2" charset="2"/>
                <a:buNone/>
                <a:tabLst/>
                <a:defRPr/>
              </a:pPr>
              <a:r>
                <a:rPr kumimoji="0" lang="nl-NL" sz="1400" b="0" i="1" u="none" strike="noStrike" kern="1200" cap="all" spc="0" normalizeH="0" baseline="0" noProof="0">
                  <a:ln>
                    <a:noFill/>
                  </a:ln>
                  <a:solidFill>
                    <a:prstClr val="black"/>
                  </a:solidFill>
                  <a:effectLst/>
                  <a:uLnTx/>
                  <a:uFillTx/>
                  <a:latin typeface="Calibri" panose="020F0502020204030204" pitchFamily="34" charset="0"/>
                  <a:ea typeface="+mn-ea"/>
                  <a:cs typeface="+mn-cs"/>
                </a:rPr>
                <a:t>Functie</a:t>
              </a:r>
            </a:p>
          </p:txBody>
        </p:sp>
        <p:sp>
          <p:nvSpPr>
            <p:cNvPr id="262" name="Ovaal 261">
              <a:extLst>
                <a:ext uri="{FF2B5EF4-FFF2-40B4-BE49-F238E27FC236}">
                  <a16:creationId xmlns:a16="http://schemas.microsoft.com/office/drawing/2014/main" id="{20D64D05-FF92-4C2E-996B-0946871B6A40}"/>
                </a:ext>
              </a:extLst>
            </p:cNvPr>
            <p:cNvSpPr/>
            <p:nvPr userDrawn="1"/>
          </p:nvSpPr>
          <p:spPr>
            <a:xfrm>
              <a:off x="12555330" y="2781513"/>
              <a:ext cx="260914" cy="259683"/>
            </a:xfrm>
            <a:prstGeom prst="ellipse">
              <a:avLst/>
            </a:prstGeom>
            <a:solidFill>
              <a:srgbClr val="211F26"/>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Calibri" panose="020F0502020204030204" pitchFamily="34" charset="0"/>
                </a:rPr>
                <a:t>4</a:t>
              </a:r>
            </a:p>
          </p:txBody>
        </p:sp>
        <p:sp>
          <p:nvSpPr>
            <p:cNvPr id="263" name="Rechthoek 262">
              <a:extLst>
                <a:ext uri="{FF2B5EF4-FFF2-40B4-BE49-F238E27FC236}">
                  <a16:creationId xmlns:a16="http://schemas.microsoft.com/office/drawing/2014/main" id="{84CB54B0-A597-46C2-8EBC-B9C066790824}"/>
                </a:ext>
              </a:extLst>
            </p:cNvPr>
            <p:cNvSpPr/>
            <p:nvPr userDrawn="1"/>
          </p:nvSpPr>
          <p:spPr>
            <a:xfrm>
              <a:off x="12921012" y="2781512"/>
              <a:ext cx="2830190" cy="255963"/>
            </a:xfrm>
            <a:prstGeom prst="rect">
              <a:avLst/>
            </a:prstGeom>
            <a:noFill/>
            <a:ln w="25400" cap="flat" cmpd="sng" algn="ctr">
              <a:noFill/>
              <a:prstDash val="solid"/>
            </a:ln>
            <a:effectLst/>
          </p:spPr>
          <p:txBody>
            <a:bodyPr lIns="0" tIns="0" rIns="0" bIns="0" rtlCol="0" anchor="ctr"/>
            <a:lstStyle/>
            <a:p>
              <a:pPr marL="0" marR="0" lvl="3" indent="0" algn="l" defTabSz="914400" rtl="0" eaLnBrk="1" fontAlgn="auto" latinLnBrk="0" hangingPunct="1">
                <a:lnSpc>
                  <a:spcPct val="100000"/>
                </a:lnSpc>
                <a:spcBef>
                  <a:spcPts val="500"/>
                </a:spcBef>
                <a:spcAft>
                  <a:spcPts val="600"/>
                </a:spcAft>
                <a:buClrTx/>
                <a:buSzTx/>
                <a:buFont typeface="Arial" panose="020B0604020202020204" pitchFamily="34" charset="0"/>
                <a:buNone/>
                <a:tabLst/>
                <a:defRPr/>
              </a:pPr>
              <a:r>
                <a:rPr kumimoji="0" lang="nl-NL"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Leestekst</a:t>
              </a:r>
            </a:p>
          </p:txBody>
        </p:sp>
        <p:sp>
          <p:nvSpPr>
            <p:cNvPr id="264" name="Ovaal 263">
              <a:extLst>
                <a:ext uri="{FF2B5EF4-FFF2-40B4-BE49-F238E27FC236}">
                  <a16:creationId xmlns:a16="http://schemas.microsoft.com/office/drawing/2014/main" id="{4357B37C-74CD-4121-B3B6-902A9CA50C9C}"/>
                </a:ext>
              </a:extLst>
            </p:cNvPr>
            <p:cNvSpPr/>
            <p:nvPr userDrawn="1"/>
          </p:nvSpPr>
          <p:spPr>
            <a:xfrm>
              <a:off x="12555330" y="3165119"/>
              <a:ext cx="260914" cy="259683"/>
            </a:xfrm>
            <a:prstGeom prst="ellipse">
              <a:avLst/>
            </a:prstGeom>
            <a:solidFill>
              <a:srgbClr val="211F26"/>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Calibri" panose="020F0502020204030204" pitchFamily="34" charset="0"/>
                </a:rPr>
                <a:t>5</a:t>
              </a:r>
            </a:p>
          </p:txBody>
        </p:sp>
        <p:sp>
          <p:nvSpPr>
            <p:cNvPr id="330" name="Rechthoek 329">
              <a:extLst>
                <a:ext uri="{FF2B5EF4-FFF2-40B4-BE49-F238E27FC236}">
                  <a16:creationId xmlns:a16="http://schemas.microsoft.com/office/drawing/2014/main" id="{0698AAFE-4ABC-4B66-9E3F-4F9FF1436851}"/>
                </a:ext>
              </a:extLst>
            </p:cNvPr>
            <p:cNvSpPr/>
            <p:nvPr userDrawn="1"/>
          </p:nvSpPr>
          <p:spPr>
            <a:xfrm>
              <a:off x="12921012" y="3165118"/>
              <a:ext cx="2830190" cy="255963"/>
            </a:xfrm>
            <a:prstGeom prst="rect">
              <a:avLst/>
            </a:prstGeom>
            <a:noFill/>
            <a:ln w="25400" cap="flat" cmpd="sng" algn="ctr">
              <a:noFill/>
              <a:prstDash val="solid"/>
            </a:ln>
            <a:effectLst/>
          </p:spPr>
          <p:txBody>
            <a:bodyPr lIns="0" tIns="0" rIns="0" bIns="0" rtlCol="0" anchor="ctr"/>
            <a:lstStyle/>
            <a:p>
              <a:pPr marL="285750" marR="0" lvl="4" indent="-285750" algn="l" defTabSz="914400" rtl="0" eaLnBrk="1" fontAlgn="auto" latinLnBrk="0" hangingPunct="1">
                <a:lnSpc>
                  <a:spcPct val="100000"/>
                </a:lnSpc>
                <a:spcBef>
                  <a:spcPts val="500"/>
                </a:spcBef>
                <a:spcAft>
                  <a:spcPts val="600"/>
                </a:spcAft>
                <a:buClr>
                  <a:srgbClr val="25387F"/>
                </a:buClr>
                <a:buSzTx/>
                <a:buFont typeface="Wingdings" panose="05000000000000000000" pitchFamily="2" charset="2"/>
                <a:buChar char="§"/>
                <a:tabLst/>
                <a:defRPr/>
              </a:pPr>
              <a:r>
                <a:rPr kumimoji="0" lang="nl-NL" sz="14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Bullet</a:t>
              </a:r>
              <a:endParaRPr kumimoji="0" lang="nl-NL"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31" name="Rechthoek 330">
              <a:extLst>
                <a:ext uri="{FF2B5EF4-FFF2-40B4-BE49-F238E27FC236}">
                  <a16:creationId xmlns:a16="http://schemas.microsoft.com/office/drawing/2014/main" id="{61FB3AA1-14B1-4B1E-9CF6-5E01C7826D9A}"/>
                </a:ext>
              </a:extLst>
            </p:cNvPr>
            <p:cNvSpPr/>
            <p:nvPr userDrawn="1"/>
          </p:nvSpPr>
          <p:spPr>
            <a:xfrm>
              <a:off x="12556438" y="1100088"/>
              <a:ext cx="3194764" cy="46701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Segoe UI Light"/>
                  <a:ea typeface="+mn-ea"/>
                  <a:cs typeface="Calibri" panose="020F0502020204030204" pitchFamily="34" charset="0"/>
                </a:rPr>
                <a:t>Gebruik, onder de tab </a:t>
              </a:r>
              <a:r>
                <a:rPr kumimoji="0" lang="nl-NL" sz="1100" b="1" i="0" u="none" strike="noStrike" kern="0" cap="none" spc="0" normalizeH="0" baseline="0" noProof="0">
                  <a:ln>
                    <a:noFill/>
                  </a:ln>
                  <a:solidFill>
                    <a:srgbClr val="000000"/>
                  </a:solidFill>
                  <a:effectLst/>
                  <a:uLnTx/>
                  <a:uFillTx/>
                  <a:latin typeface="Segoe UI Light"/>
                  <a:ea typeface="+mn-ea"/>
                  <a:cs typeface="Calibri" panose="020F0502020204030204" pitchFamily="34" charset="0"/>
                </a:rPr>
                <a:t>‘Start’</a:t>
              </a:r>
              <a:r>
                <a:rPr kumimoji="0" lang="nl-NL" sz="1100" b="0" i="0" u="none" strike="noStrike" kern="0" cap="none" spc="0" normalizeH="0" baseline="0" noProof="0">
                  <a:ln>
                    <a:noFill/>
                  </a:ln>
                  <a:solidFill>
                    <a:srgbClr val="000000"/>
                  </a:solidFill>
                  <a:effectLst/>
                  <a:uLnTx/>
                  <a:uFillTx/>
                  <a:latin typeface="Segoe UI Light"/>
                  <a:ea typeface="+mn-ea"/>
                  <a:cs typeface="Calibri" panose="020F0502020204030204" pitchFamily="34" charset="0"/>
                </a:rPr>
                <a:t>, de </a:t>
              </a:r>
              <a:r>
                <a:rPr kumimoji="0" lang="nl-NL" sz="1100" b="1" i="0" u="none" strike="noStrike" kern="0" cap="none" spc="0" normalizeH="0" baseline="0" noProof="0">
                  <a:ln>
                    <a:noFill/>
                  </a:ln>
                  <a:solidFill>
                    <a:srgbClr val="000000"/>
                  </a:solidFill>
                  <a:effectLst/>
                  <a:uLnTx/>
                  <a:uFillTx/>
                  <a:latin typeface="Segoe UI Light"/>
                  <a:ea typeface="+mn-ea"/>
                  <a:cs typeface="Calibri" panose="020F0502020204030204" pitchFamily="34" charset="0"/>
                </a:rPr>
                <a:t>lijstniveau-knoppen</a:t>
              </a:r>
              <a:r>
                <a:rPr kumimoji="0" lang="nl-NL" sz="1100" b="0" i="0" u="none" strike="noStrike" kern="0" cap="none" spc="0" normalizeH="0" baseline="0" noProof="0">
                  <a:ln>
                    <a:noFill/>
                  </a:ln>
                  <a:solidFill>
                    <a:srgbClr val="000000"/>
                  </a:solidFill>
                  <a:effectLst/>
                  <a:uLnTx/>
                  <a:uFillTx/>
                  <a:latin typeface="Segoe UI Light"/>
                  <a:ea typeface="+mn-ea"/>
                  <a:cs typeface="Calibri" panose="020F0502020204030204" pitchFamily="34" charset="0"/>
                </a:rPr>
                <a:t>, zoals hierboven aangegeven, om een tekst niveau te kiezen. Kies uit:</a:t>
              </a:r>
            </a:p>
          </p:txBody>
        </p:sp>
        <p:sp>
          <p:nvSpPr>
            <p:cNvPr id="332" name="Rechthoek 331">
              <a:extLst>
                <a:ext uri="{FF2B5EF4-FFF2-40B4-BE49-F238E27FC236}">
                  <a16:creationId xmlns:a16="http://schemas.microsoft.com/office/drawing/2014/main" id="{EB67FAD1-98DA-4AA3-8D9A-82D0E1B9D963}"/>
                </a:ext>
              </a:extLst>
            </p:cNvPr>
            <p:cNvSpPr/>
            <p:nvPr userDrawn="1"/>
          </p:nvSpPr>
          <p:spPr>
            <a:xfrm>
              <a:off x="12556438" y="0"/>
              <a:ext cx="3194764" cy="252000"/>
            </a:xfrm>
            <a:prstGeom prst="rect">
              <a:avLst/>
            </a:prstGeom>
            <a:solidFill>
              <a:srgbClr val="211F26"/>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all" spc="0" normalizeH="0" baseline="0" noProof="0">
                  <a:ln>
                    <a:noFill/>
                  </a:ln>
                  <a:solidFill>
                    <a:srgbClr val="FFFFFF"/>
                  </a:solidFill>
                  <a:effectLst/>
                  <a:uLnTx/>
                  <a:uFillTx/>
                  <a:latin typeface="Segoe UI Black"/>
                  <a:ea typeface="+mn-ea"/>
                  <a:cs typeface="+mn-cs"/>
                </a:rPr>
                <a:t>Tekst niveaus kiezen</a:t>
              </a:r>
            </a:p>
          </p:txBody>
        </p:sp>
        <p:grpSp>
          <p:nvGrpSpPr>
            <p:cNvPr id="333" name="Groep 332">
              <a:extLst>
                <a:ext uri="{FF2B5EF4-FFF2-40B4-BE49-F238E27FC236}">
                  <a16:creationId xmlns:a16="http://schemas.microsoft.com/office/drawing/2014/main" id="{E24BA066-3ECD-4AC5-887F-8E47D1B35F21}"/>
                </a:ext>
              </a:extLst>
            </p:cNvPr>
            <p:cNvGrpSpPr/>
            <p:nvPr userDrawn="1"/>
          </p:nvGrpSpPr>
          <p:grpSpPr>
            <a:xfrm>
              <a:off x="12556438" y="3499869"/>
              <a:ext cx="3314893" cy="716877"/>
              <a:chOff x="12556438" y="3937483"/>
              <a:chExt cx="3314893" cy="716877"/>
            </a:xfrm>
          </p:grpSpPr>
          <p:sp>
            <p:nvSpPr>
              <p:cNvPr id="334" name="Rechthoek 333">
                <a:extLst>
                  <a:ext uri="{FF2B5EF4-FFF2-40B4-BE49-F238E27FC236}">
                    <a16:creationId xmlns:a16="http://schemas.microsoft.com/office/drawing/2014/main" id="{FB425EC3-C2CA-42AB-872F-276B285D90FF}"/>
                  </a:ext>
                </a:extLst>
              </p:cNvPr>
              <p:cNvSpPr/>
              <p:nvPr userDrawn="1"/>
            </p:nvSpPr>
            <p:spPr>
              <a:xfrm>
                <a:off x="12556438" y="4006360"/>
                <a:ext cx="3194764" cy="648000"/>
              </a:xfrm>
              <a:prstGeom prst="rect">
                <a:avLst/>
              </a:prstGeom>
              <a:solidFill>
                <a:srgbClr val="E3E4E5"/>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all" spc="0" normalizeH="0" baseline="0" noProof="0">
                    <a:ln>
                      <a:noFill/>
                    </a:ln>
                    <a:solidFill>
                      <a:srgbClr val="211F26"/>
                    </a:solidFill>
                    <a:effectLst/>
                    <a:uLnTx/>
                    <a:uFillTx/>
                    <a:latin typeface="Segoe UI Black"/>
                    <a:ea typeface="+mn-ea"/>
                    <a:cs typeface="+mn-cs"/>
                  </a:rPr>
                  <a:t>Meer weten?</a:t>
                </a:r>
                <a:br>
                  <a:rPr kumimoji="0" lang="nl-NL" sz="1100" b="0" i="0" u="none" strike="noStrike" kern="0" cap="all" spc="0" normalizeH="0" baseline="0" noProof="0">
                    <a:ln>
                      <a:noFill/>
                    </a:ln>
                    <a:solidFill>
                      <a:srgbClr val="211F26"/>
                    </a:solidFill>
                    <a:effectLst/>
                    <a:uLnTx/>
                    <a:uFillTx/>
                    <a:latin typeface="Segoe UI Black"/>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Ga naar de tab </a:t>
                </a:r>
                <a:r>
                  <a:rPr kumimoji="0" lang="nl-NL" sz="1100" b="1" i="0" u="none" strike="noStrike" kern="0" cap="none" spc="0" normalizeH="0" baseline="0" noProof="0">
                    <a:ln>
                      <a:noFill/>
                    </a:ln>
                    <a:solidFill>
                      <a:srgbClr val="211F26"/>
                    </a:solidFill>
                    <a:effectLst/>
                    <a:uLnTx/>
                    <a:uFillTx/>
                    <a:latin typeface="Segoe UI Light"/>
                    <a:ea typeface="+mn-ea"/>
                    <a:cs typeface="+mn-cs"/>
                  </a:rPr>
                  <a:t>‘Slidebuilder’</a:t>
                </a:r>
                <a:br>
                  <a:rPr kumimoji="0" lang="nl-NL" sz="1100" b="0" i="0" u="none" strike="noStrike" kern="0" cap="none" spc="0" normalizeH="0" baseline="0" noProof="0">
                    <a:ln>
                      <a:noFill/>
                    </a:ln>
                    <a:solidFill>
                      <a:srgbClr val="211F26"/>
                    </a:solidFill>
                    <a:effectLst/>
                    <a:uLnTx/>
                    <a:uFillTx/>
                    <a:latin typeface="Segoe UI Light"/>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en klik op de knop </a:t>
                </a:r>
                <a:r>
                  <a:rPr kumimoji="0" lang="nl-NL" sz="1100" b="1" i="0" u="none" strike="noStrike" kern="0" cap="none" spc="0" normalizeH="0" baseline="0" noProof="0">
                    <a:ln>
                      <a:noFill/>
                    </a:ln>
                    <a:solidFill>
                      <a:srgbClr val="211F26"/>
                    </a:solidFill>
                    <a:effectLst/>
                    <a:uLnTx/>
                    <a:uFillTx/>
                    <a:latin typeface="Segoe UI Light"/>
                    <a:ea typeface="+mn-ea"/>
                    <a:cs typeface="+mn-cs"/>
                  </a:rPr>
                  <a:t>‘Support &amp; Inspiratie’</a:t>
                </a:r>
              </a:p>
            </p:txBody>
          </p:sp>
          <p:grpSp>
            <p:nvGrpSpPr>
              <p:cNvPr id="335" name="Groep 334">
                <a:extLst>
                  <a:ext uri="{FF2B5EF4-FFF2-40B4-BE49-F238E27FC236}">
                    <a16:creationId xmlns:a16="http://schemas.microsoft.com/office/drawing/2014/main" id="{0EFEF0BC-1F6A-43C6-AEF5-E1C81D8FEDAD}"/>
                  </a:ext>
                </a:extLst>
              </p:cNvPr>
              <p:cNvGrpSpPr/>
              <p:nvPr userDrawn="1"/>
            </p:nvGrpSpPr>
            <p:grpSpPr>
              <a:xfrm>
                <a:off x="15603776" y="3937483"/>
                <a:ext cx="267555" cy="267555"/>
                <a:chOff x="8055932" y="-1299990"/>
                <a:chExt cx="388279" cy="388279"/>
              </a:xfrm>
            </p:grpSpPr>
            <p:sp>
              <p:nvSpPr>
                <p:cNvPr id="336" name="Ovaal 335">
                  <a:extLst>
                    <a:ext uri="{FF2B5EF4-FFF2-40B4-BE49-F238E27FC236}">
                      <a16:creationId xmlns:a16="http://schemas.microsoft.com/office/drawing/2014/main" id="{449B59BB-4294-4D60-96A3-CCC35A5CD3CE}"/>
                    </a:ext>
                  </a:extLst>
                </p:cNvPr>
                <p:cNvSpPr/>
                <p:nvPr userDrawn="1"/>
              </p:nvSpPr>
              <p:spPr>
                <a:xfrm>
                  <a:off x="8082576" y="-1273346"/>
                  <a:ext cx="334990" cy="334990"/>
                </a:xfrm>
                <a:prstGeom prst="ellipse">
                  <a:avLst/>
                </a:prstGeom>
                <a:solidFill>
                  <a:srgbClr val="211F26"/>
                </a:solid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err="1">
                    <a:ln>
                      <a:noFill/>
                    </a:ln>
                    <a:solidFill>
                      <a:prstClr val="white"/>
                    </a:solidFill>
                    <a:effectLst/>
                    <a:uLnTx/>
                    <a:uFillTx/>
                    <a:latin typeface="Segoe UI Black"/>
                    <a:ea typeface="+mn-ea"/>
                    <a:cs typeface="+mn-cs"/>
                  </a:endParaRPr>
                </a:p>
              </p:txBody>
            </p:sp>
            <p:sp>
              <p:nvSpPr>
                <p:cNvPr id="337" name="Graphic 163" descr="Informatie">
                  <a:extLst>
                    <a:ext uri="{FF2B5EF4-FFF2-40B4-BE49-F238E27FC236}">
                      <a16:creationId xmlns:a16="http://schemas.microsoft.com/office/drawing/2014/main" id="{B1D6E6CE-2BBD-4F55-91D1-FE3FC140E1E3}"/>
                    </a:ext>
                  </a:extLst>
                </p:cNvPr>
                <p:cNvSpPr/>
                <p:nvPr/>
              </p:nvSpPr>
              <p:spPr>
                <a:xfrm>
                  <a:off x="8055932" y="-1299990"/>
                  <a:ext cx="388279" cy="388279"/>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egoe UI Light"/>
                    <a:ea typeface="+mn-ea"/>
                    <a:cs typeface="+mn-cs"/>
                  </a:endParaRPr>
                </a:p>
              </p:txBody>
            </p:sp>
          </p:grpSp>
        </p:grpSp>
      </p:grpSp>
      <p:grpSp>
        <p:nvGrpSpPr>
          <p:cNvPr id="119" name="Groep 118">
            <a:extLst>
              <a:ext uri="{FF2B5EF4-FFF2-40B4-BE49-F238E27FC236}">
                <a16:creationId xmlns:a16="http://schemas.microsoft.com/office/drawing/2014/main" id="{15114133-871E-4808-B491-F6BB88A061E4}"/>
              </a:ext>
            </a:extLst>
          </p:cNvPr>
          <p:cNvGrpSpPr/>
          <p:nvPr userDrawn="1"/>
        </p:nvGrpSpPr>
        <p:grpSpPr>
          <a:xfrm>
            <a:off x="-3561962" y="0"/>
            <a:ext cx="3314894" cy="5658046"/>
            <a:chOff x="-3561962" y="0"/>
            <a:chExt cx="3314894" cy="5658046"/>
          </a:xfrm>
        </p:grpSpPr>
        <p:sp>
          <p:nvSpPr>
            <p:cNvPr id="120" name="Rechthoek 119">
              <a:extLst>
                <a:ext uri="{FF2B5EF4-FFF2-40B4-BE49-F238E27FC236}">
                  <a16:creationId xmlns:a16="http://schemas.microsoft.com/office/drawing/2014/main" id="{5C9AE180-9EFB-4EFB-B6A0-8FD9F3123749}"/>
                </a:ext>
              </a:extLst>
            </p:cNvPr>
            <p:cNvSpPr/>
            <p:nvPr userDrawn="1"/>
          </p:nvSpPr>
          <p:spPr>
            <a:xfrm>
              <a:off x="-3561961" y="0"/>
              <a:ext cx="3194764" cy="252000"/>
            </a:xfrm>
            <a:prstGeom prst="rect">
              <a:avLst/>
            </a:prstGeom>
            <a:solidFill>
              <a:srgbClr val="211F26"/>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all" spc="0" normalizeH="0" baseline="0" noProof="0">
                  <a:ln>
                    <a:noFill/>
                  </a:ln>
                  <a:solidFill>
                    <a:srgbClr val="FFFFFF"/>
                  </a:solidFill>
                  <a:effectLst/>
                  <a:uLnTx/>
                  <a:uFillTx/>
                  <a:latin typeface="Segoe UI Black"/>
                  <a:ea typeface="+mn-ea"/>
                  <a:cs typeface="+mn-cs"/>
                </a:rPr>
                <a:t>Afbeelding invoegen/veranderen</a:t>
              </a:r>
            </a:p>
          </p:txBody>
        </p:sp>
        <p:grpSp>
          <p:nvGrpSpPr>
            <p:cNvPr id="121" name="Groep 120">
              <a:extLst>
                <a:ext uri="{FF2B5EF4-FFF2-40B4-BE49-F238E27FC236}">
                  <a16:creationId xmlns:a16="http://schemas.microsoft.com/office/drawing/2014/main" id="{F43BBF00-9500-4284-8FCC-464E3A4A4101}"/>
                </a:ext>
              </a:extLst>
            </p:cNvPr>
            <p:cNvGrpSpPr/>
            <p:nvPr userDrawn="1"/>
          </p:nvGrpSpPr>
          <p:grpSpPr>
            <a:xfrm>
              <a:off x="-3561961" y="4941168"/>
              <a:ext cx="3314893" cy="716878"/>
              <a:chOff x="12556438" y="3937483"/>
              <a:chExt cx="3314893" cy="716878"/>
            </a:xfrm>
          </p:grpSpPr>
          <p:sp>
            <p:nvSpPr>
              <p:cNvPr id="158" name="Rechthoek 157">
                <a:extLst>
                  <a:ext uri="{FF2B5EF4-FFF2-40B4-BE49-F238E27FC236}">
                    <a16:creationId xmlns:a16="http://schemas.microsoft.com/office/drawing/2014/main" id="{759AB38D-21D2-4111-954B-186F04EBC614}"/>
                  </a:ext>
                </a:extLst>
              </p:cNvPr>
              <p:cNvSpPr/>
              <p:nvPr userDrawn="1"/>
            </p:nvSpPr>
            <p:spPr>
              <a:xfrm>
                <a:off x="12556438" y="4006361"/>
                <a:ext cx="3194764" cy="648000"/>
              </a:xfrm>
              <a:prstGeom prst="rect">
                <a:avLst/>
              </a:prstGeom>
              <a:solidFill>
                <a:srgbClr val="E3E4E5"/>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all" spc="0" normalizeH="0" baseline="0" noProof="0">
                    <a:ln>
                      <a:noFill/>
                    </a:ln>
                    <a:solidFill>
                      <a:srgbClr val="211F26"/>
                    </a:solidFill>
                    <a:effectLst/>
                    <a:uLnTx/>
                    <a:uFillTx/>
                    <a:latin typeface="Segoe UI Black"/>
                    <a:ea typeface="+mn-ea"/>
                    <a:cs typeface="+mn-cs"/>
                  </a:rPr>
                  <a:t>Meer weten?</a:t>
                </a:r>
                <a:br>
                  <a:rPr kumimoji="0" lang="nl-NL" sz="1100" b="0" i="0" u="none" strike="noStrike" kern="0" cap="all" spc="0" normalizeH="0" baseline="0" noProof="0">
                    <a:ln>
                      <a:noFill/>
                    </a:ln>
                    <a:solidFill>
                      <a:srgbClr val="211F26"/>
                    </a:solidFill>
                    <a:effectLst/>
                    <a:uLnTx/>
                    <a:uFillTx/>
                    <a:latin typeface="Segoe UI Black"/>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Ga naar de tab </a:t>
                </a:r>
                <a:r>
                  <a:rPr kumimoji="0" lang="nl-NL" sz="1100" b="1" i="0" u="none" strike="noStrike" kern="0" cap="none" spc="0" normalizeH="0" baseline="0" noProof="0">
                    <a:ln>
                      <a:noFill/>
                    </a:ln>
                    <a:solidFill>
                      <a:srgbClr val="211F26"/>
                    </a:solidFill>
                    <a:effectLst/>
                    <a:uLnTx/>
                    <a:uFillTx/>
                    <a:latin typeface="Segoe UI Light"/>
                    <a:ea typeface="+mn-ea"/>
                    <a:cs typeface="+mn-cs"/>
                  </a:rPr>
                  <a:t>‘Slidebuilder’</a:t>
                </a:r>
                <a:br>
                  <a:rPr kumimoji="0" lang="nl-NL" sz="1100" b="0" i="0" u="none" strike="noStrike" kern="0" cap="none" spc="0" normalizeH="0" baseline="0" noProof="0">
                    <a:ln>
                      <a:noFill/>
                    </a:ln>
                    <a:solidFill>
                      <a:srgbClr val="211F26"/>
                    </a:solidFill>
                    <a:effectLst/>
                    <a:uLnTx/>
                    <a:uFillTx/>
                    <a:latin typeface="Segoe UI Light"/>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en klik op de knop </a:t>
                </a:r>
                <a:r>
                  <a:rPr kumimoji="0" lang="nl-NL" sz="1100" b="1" i="0" u="none" strike="noStrike" kern="0" cap="none" spc="0" normalizeH="0" baseline="0" noProof="0">
                    <a:ln>
                      <a:noFill/>
                    </a:ln>
                    <a:solidFill>
                      <a:srgbClr val="211F26"/>
                    </a:solidFill>
                    <a:effectLst/>
                    <a:uLnTx/>
                    <a:uFillTx/>
                    <a:latin typeface="Segoe UI Light"/>
                    <a:ea typeface="+mn-ea"/>
                    <a:cs typeface="+mn-cs"/>
                  </a:rPr>
                  <a:t>‘Support &amp; Inspiratie’</a:t>
                </a:r>
                <a:endParaRPr kumimoji="0" lang="nl-NL" sz="1100" b="0" i="0" u="none" strike="noStrike" kern="0" cap="none" spc="0" normalizeH="0" baseline="0" noProof="0">
                  <a:ln>
                    <a:noFill/>
                  </a:ln>
                  <a:solidFill>
                    <a:srgbClr val="211F26"/>
                  </a:solidFill>
                  <a:effectLst/>
                  <a:uLnTx/>
                  <a:uFillTx/>
                  <a:latin typeface="Segoe UI Light"/>
                  <a:ea typeface="+mn-ea"/>
                  <a:cs typeface="+mn-cs"/>
                </a:endParaRPr>
              </a:p>
            </p:txBody>
          </p:sp>
          <p:grpSp>
            <p:nvGrpSpPr>
              <p:cNvPr id="159" name="Groep 158">
                <a:extLst>
                  <a:ext uri="{FF2B5EF4-FFF2-40B4-BE49-F238E27FC236}">
                    <a16:creationId xmlns:a16="http://schemas.microsoft.com/office/drawing/2014/main" id="{F525CC2E-005C-4D2A-BEB4-1720081D4334}"/>
                  </a:ext>
                </a:extLst>
              </p:cNvPr>
              <p:cNvGrpSpPr/>
              <p:nvPr userDrawn="1"/>
            </p:nvGrpSpPr>
            <p:grpSpPr>
              <a:xfrm>
                <a:off x="15603776" y="3937483"/>
                <a:ext cx="267555" cy="267555"/>
                <a:chOff x="8055932" y="-1299990"/>
                <a:chExt cx="388279" cy="388279"/>
              </a:xfrm>
            </p:grpSpPr>
            <p:sp>
              <p:nvSpPr>
                <p:cNvPr id="160" name="Ovaal 159">
                  <a:extLst>
                    <a:ext uri="{FF2B5EF4-FFF2-40B4-BE49-F238E27FC236}">
                      <a16:creationId xmlns:a16="http://schemas.microsoft.com/office/drawing/2014/main" id="{1759CE60-1FD1-4D44-AD36-6CC8682F6983}"/>
                    </a:ext>
                  </a:extLst>
                </p:cNvPr>
                <p:cNvSpPr/>
                <p:nvPr userDrawn="1"/>
              </p:nvSpPr>
              <p:spPr>
                <a:xfrm>
                  <a:off x="8082576" y="-1273346"/>
                  <a:ext cx="334990" cy="334990"/>
                </a:xfrm>
                <a:prstGeom prst="ellipse">
                  <a:avLst/>
                </a:prstGeom>
                <a:solidFill>
                  <a:srgbClr val="211F26"/>
                </a:solid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err="1">
                    <a:ln>
                      <a:noFill/>
                    </a:ln>
                    <a:solidFill>
                      <a:prstClr val="white"/>
                    </a:solidFill>
                    <a:effectLst/>
                    <a:uLnTx/>
                    <a:uFillTx/>
                    <a:latin typeface="Segoe UI Black"/>
                    <a:ea typeface="+mn-ea"/>
                    <a:cs typeface="+mn-cs"/>
                  </a:endParaRPr>
                </a:p>
              </p:txBody>
            </p:sp>
            <p:sp>
              <p:nvSpPr>
                <p:cNvPr id="161" name="Graphic 163" descr="Informatie">
                  <a:extLst>
                    <a:ext uri="{FF2B5EF4-FFF2-40B4-BE49-F238E27FC236}">
                      <a16:creationId xmlns:a16="http://schemas.microsoft.com/office/drawing/2014/main" id="{1CAA0D19-E807-4752-9701-8E7C88A6AB39}"/>
                    </a:ext>
                  </a:extLst>
                </p:cNvPr>
                <p:cNvSpPr/>
                <p:nvPr/>
              </p:nvSpPr>
              <p:spPr>
                <a:xfrm>
                  <a:off x="8055932" y="-1299990"/>
                  <a:ext cx="388279" cy="388279"/>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egoe UI Light"/>
                    <a:ea typeface="+mn-ea"/>
                    <a:cs typeface="+mn-cs"/>
                  </a:endParaRPr>
                </a:p>
              </p:txBody>
            </p:sp>
          </p:grpSp>
        </p:grpSp>
        <p:sp>
          <p:nvSpPr>
            <p:cNvPr id="122" name="Ovaal 121">
              <a:extLst>
                <a:ext uri="{FF2B5EF4-FFF2-40B4-BE49-F238E27FC236}">
                  <a16:creationId xmlns:a16="http://schemas.microsoft.com/office/drawing/2014/main" id="{685B43D7-EE4C-4599-9521-926D2D7716BB}"/>
                </a:ext>
              </a:extLst>
            </p:cNvPr>
            <p:cNvSpPr/>
            <p:nvPr userDrawn="1"/>
          </p:nvSpPr>
          <p:spPr>
            <a:xfrm>
              <a:off x="-3561962" y="394204"/>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1</a:t>
              </a:r>
            </a:p>
          </p:txBody>
        </p:sp>
        <p:sp>
          <p:nvSpPr>
            <p:cNvPr id="123" name="Rechthoek 122">
              <a:extLst>
                <a:ext uri="{FF2B5EF4-FFF2-40B4-BE49-F238E27FC236}">
                  <a16:creationId xmlns:a16="http://schemas.microsoft.com/office/drawing/2014/main" id="{70172AAB-5EDE-4489-B32B-36D5869545CF}"/>
                </a:ext>
              </a:extLst>
            </p:cNvPr>
            <p:cNvSpPr/>
            <p:nvPr userDrawn="1"/>
          </p:nvSpPr>
          <p:spPr>
            <a:xfrm>
              <a:off x="-3196281" y="393161"/>
              <a:ext cx="2829084" cy="57856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Klik op het pictogram om een nieuwe afbeelding in te voegen. </a:t>
              </a:r>
              <a:r>
                <a:rPr kumimoji="0" lang="nl-NL" sz="1050" b="0" i="1"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sp>
          <p:nvSpPr>
            <p:cNvPr id="124" name="Ovaal 123">
              <a:extLst>
                <a:ext uri="{FF2B5EF4-FFF2-40B4-BE49-F238E27FC236}">
                  <a16:creationId xmlns:a16="http://schemas.microsoft.com/office/drawing/2014/main" id="{1E73C0A0-E589-4DD6-8A70-BFA23D6BB526}"/>
                </a:ext>
              </a:extLst>
            </p:cNvPr>
            <p:cNvSpPr/>
            <p:nvPr userDrawn="1"/>
          </p:nvSpPr>
          <p:spPr>
            <a:xfrm>
              <a:off x="-3561962" y="1573600"/>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2</a:t>
              </a:r>
            </a:p>
          </p:txBody>
        </p:sp>
        <p:sp>
          <p:nvSpPr>
            <p:cNvPr id="125" name="Rechthoek 124">
              <a:extLst>
                <a:ext uri="{FF2B5EF4-FFF2-40B4-BE49-F238E27FC236}">
                  <a16:creationId xmlns:a16="http://schemas.microsoft.com/office/drawing/2014/main" id="{19F36150-3BB1-496A-BA69-E2C45F40D767}"/>
                </a:ext>
              </a:extLst>
            </p:cNvPr>
            <p:cNvSpPr/>
            <p:nvPr userDrawn="1"/>
          </p:nvSpPr>
          <p:spPr>
            <a:xfrm>
              <a:off x="-3196281" y="1573600"/>
              <a:ext cx="2829084" cy="288730"/>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Selecteer de gewenste afbeelding</a:t>
              </a:r>
              <a:b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en klik op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grpSp>
          <p:nvGrpSpPr>
            <p:cNvPr id="126" name="Groep 125">
              <a:extLst>
                <a:ext uri="{FF2B5EF4-FFF2-40B4-BE49-F238E27FC236}">
                  <a16:creationId xmlns:a16="http://schemas.microsoft.com/office/drawing/2014/main" id="{C108F94C-1F08-4620-A954-DE39A6F6D831}"/>
                </a:ext>
              </a:extLst>
            </p:cNvPr>
            <p:cNvGrpSpPr/>
            <p:nvPr userDrawn="1"/>
          </p:nvGrpSpPr>
          <p:grpSpPr>
            <a:xfrm>
              <a:off x="-3196281" y="2014408"/>
              <a:ext cx="825500" cy="209550"/>
              <a:chOff x="13504624" y="2482850"/>
              <a:chExt cx="825500" cy="209550"/>
            </a:xfrm>
          </p:grpSpPr>
          <p:sp>
            <p:nvSpPr>
              <p:cNvPr id="155" name="Rechthoek 154">
                <a:extLst>
                  <a:ext uri="{FF2B5EF4-FFF2-40B4-BE49-F238E27FC236}">
                    <a16:creationId xmlns:a16="http://schemas.microsoft.com/office/drawing/2014/main" id="{9F436370-BAD9-4BE4-BB3D-05B0F26F1E68}"/>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56" name="Rechte verbindingslijn 155">
                <a:extLst>
                  <a:ext uri="{FF2B5EF4-FFF2-40B4-BE49-F238E27FC236}">
                    <a16:creationId xmlns:a16="http://schemas.microsoft.com/office/drawing/2014/main" id="{BB2A694E-1A6C-4196-B4DA-F6F9C1F84B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7" name="Gelijkbenige driehoek 156">
                <a:extLst>
                  <a:ext uri="{FF2B5EF4-FFF2-40B4-BE49-F238E27FC236}">
                    <a16:creationId xmlns:a16="http://schemas.microsoft.com/office/drawing/2014/main" id="{18C6C89B-446C-4959-8025-F750599FE744}"/>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nvGrpSpPr>
            <p:cNvPr id="127" name="Groep 126">
              <a:extLst>
                <a:ext uri="{FF2B5EF4-FFF2-40B4-BE49-F238E27FC236}">
                  <a16:creationId xmlns:a16="http://schemas.microsoft.com/office/drawing/2014/main" id="{2FC238F1-1A56-4487-9F2A-DAA701C3D20D}"/>
                </a:ext>
              </a:extLst>
            </p:cNvPr>
            <p:cNvGrpSpPr/>
            <p:nvPr userDrawn="1"/>
          </p:nvGrpSpPr>
          <p:grpSpPr>
            <a:xfrm>
              <a:off x="-3196281" y="1108029"/>
              <a:ext cx="294789" cy="318834"/>
              <a:chOff x="14466489" y="1001522"/>
              <a:chExt cx="290627" cy="314333"/>
            </a:xfrm>
          </p:grpSpPr>
          <p:sp>
            <p:nvSpPr>
              <p:cNvPr id="149" name="Rechthoek 148">
                <a:extLst>
                  <a:ext uri="{FF2B5EF4-FFF2-40B4-BE49-F238E27FC236}">
                    <a16:creationId xmlns:a16="http://schemas.microsoft.com/office/drawing/2014/main" id="{D04D8962-7E9B-4126-8C6E-9D717F10ACFD}"/>
                  </a:ext>
                </a:extLst>
              </p:cNvPr>
              <p:cNvSpPr/>
              <p:nvPr userDrawn="1"/>
            </p:nvSpPr>
            <p:spPr>
              <a:xfrm>
                <a:off x="14466489" y="1001522"/>
                <a:ext cx="257935" cy="254168"/>
              </a:xfrm>
              <a:prstGeom prst="rect">
                <a:avLst/>
              </a:prstGeom>
              <a:solidFill>
                <a:sysClr val="window" lastClr="FFFFFF"/>
              </a:solidFill>
              <a:ln w="12700" cap="flat" cmpd="sng" algn="ctr">
                <a:solidFill>
                  <a:srgbClr val="C0C0C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0" name="Ovaal 149">
                <a:extLst>
                  <a:ext uri="{FF2B5EF4-FFF2-40B4-BE49-F238E27FC236}">
                    <a16:creationId xmlns:a16="http://schemas.microsoft.com/office/drawing/2014/main" id="{6898E592-6125-462B-A5B2-BA34B8517CA0}"/>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51" name="Vrije vorm: vorm 150">
                <a:extLst>
                  <a:ext uri="{FF2B5EF4-FFF2-40B4-BE49-F238E27FC236}">
                    <a16:creationId xmlns:a16="http://schemas.microsoft.com/office/drawing/2014/main" id="{4CAA2C12-FB53-4299-B575-1DCCD9A485D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52" name="Rechthoek: afgeronde hoeken 151">
                <a:extLst>
                  <a:ext uri="{FF2B5EF4-FFF2-40B4-BE49-F238E27FC236}">
                    <a16:creationId xmlns:a16="http://schemas.microsoft.com/office/drawing/2014/main" id="{7C2CDD26-5E69-44CB-8786-FD9CAB95C9EB}"/>
                  </a:ext>
                </a:extLst>
              </p:cNvPr>
              <p:cNvSpPr/>
              <p:nvPr userDrawn="1"/>
            </p:nvSpPr>
            <p:spPr>
              <a:xfrm>
                <a:off x="14601150" y="1145314"/>
                <a:ext cx="155966" cy="116816"/>
              </a:xfrm>
              <a:prstGeom prst="roundRect">
                <a:avLst/>
              </a:prstGeom>
              <a:solidFill>
                <a:sysClr val="window" lastClr="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53" name="Rechte verbindingslijn 152">
                <a:extLst>
                  <a:ext uri="{FF2B5EF4-FFF2-40B4-BE49-F238E27FC236}">
                    <a16:creationId xmlns:a16="http://schemas.microsoft.com/office/drawing/2014/main" id="{F286D3DB-3E13-4EEE-B2D8-6F59CF53B26C}"/>
                  </a:ext>
                </a:extLst>
              </p:cNvPr>
              <p:cNvCxnSpPr>
                <a:cxnSpLocks/>
              </p:cNvCxnSpPr>
              <p:nvPr userDrawn="1"/>
            </p:nvCxnSpPr>
            <p:spPr>
              <a:xfrm>
                <a:off x="14637490" y="1308665"/>
                <a:ext cx="83286" cy="0"/>
              </a:xfrm>
              <a:prstGeom prst="line">
                <a:avLst/>
              </a:prstGeom>
              <a:solidFill>
                <a:sysClr val="window" lastClr="FFFFFF"/>
              </a:solidFill>
              <a:ln w="19050" cap="flat" cmpd="sng" algn="ctr">
                <a:solidFill>
                  <a:srgbClr val="8AADD0"/>
                </a:solidFill>
                <a:prstDash val="solid"/>
                <a:miter lim="800000"/>
              </a:ln>
              <a:effectLst/>
            </p:spPr>
          </p:cxnSp>
          <p:cxnSp>
            <p:nvCxnSpPr>
              <p:cNvPr id="154" name="Rechte verbindingslijn 153">
                <a:extLst>
                  <a:ext uri="{FF2B5EF4-FFF2-40B4-BE49-F238E27FC236}">
                    <a16:creationId xmlns:a16="http://schemas.microsoft.com/office/drawing/2014/main" id="{F3AC884A-3992-4A82-8383-3DF55CC4644D}"/>
                  </a:ext>
                </a:extLst>
              </p:cNvPr>
              <p:cNvCxnSpPr>
                <a:cxnSpLocks/>
                <a:stCxn id="152" idx="2"/>
              </p:cNvCxnSpPr>
              <p:nvPr userDrawn="1"/>
            </p:nvCxnSpPr>
            <p:spPr>
              <a:xfrm flipH="1">
                <a:off x="14678717" y="1262130"/>
                <a:ext cx="416" cy="43573"/>
              </a:xfrm>
              <a:prstGeom prst="line">
                <a:avLst/>
              </a:prstGeom>
              <a:solidFill>
                <a:sysClr val="window" lastClr="FFFFFF"/>
              </a:solidFill>
              <a:ln w="19050" cap="flat" cmpd="sng" algn="ctr">
                <a:solidFill>
                  <a:srgbClr val="8AADD0"/>
                </a:solidFill>
                <a:prstDash val="solid"/>
                <a:miter lim="800000"/>
              </a:ln>
              <a:effectLst/>
            </p:spPr>
          </p:cxnSp>
        </p:grpSp>
        <p:sp>
          <p:nvSpPr>
            <p:cNvPr id="128" name="Ovaal 127">
              <a:extLst>
                <a:ext uri="{FF2B5EF4-FFF2-40B4-BE49-F238E27FC236}">
                  <a16:creationId xmlns:a16="http://schemas.microsoft.com/office/drawing/2014/main" id="{C07674EC-3810-4F5E-8F14-BAB97C5BA7F3}"/>
                </a:ext>
              </a:extLst>
            </p:cNvPr>
            <p:cNvSpPr/>
            <p:nvPr userDrawn="1"/>
          </p:nvSpPr>
          <p:spPr>
            <a:xfrm>
              <a:off x="-3561962" y="2376853"/>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3</a:t>
              </a:r>
            </a:p>
          </p:txBody>
        </p:sp>
        <p:sp>
          <p:nvSpPr>
            <p:cNvPr id="129" name="Rechthoek 128">
              <a:extLst>
                <a:ext uri="{FF2B5EF4-FFF2-40B4-BE49-F238E27FC236}">
                  <a16:creationId xmlns:a16="http://schemas.microsoft.com/office/drawing/2014/main" id="{0788D6AB-40D7-4E87-8E96-20E01FF6D2C4}"/>
                </a:ext>
              </a:extLst>
            </p:cNvPr>
            <p:cNvSpPr/>
            <p:nvPr userDrawn="1"/>
          </p:nvSpPr>
          <p:spPr>
            <a:xfrm>
              <a:off x="-3196281" y="2376853"/>
              <a:ext cx="2829083" cy="73080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grpSp>
          <p:nvGrpSpPr>
            <p:cNvPr id="130" name="Groep 129">
              <a:extLst>
                <a:ext uri="{FF2B5EF4-FFF2-40B4-BE49-F238E27FC236}">
                  <a16:creationId xmlns:a16="http://schemas.microsoft.com/office/drawing/2014/main" id="{D31F2D9F-81E2-47AC-B5AD-ADC83A0CEE63}"/>
                </a:ext>
              </a:extLst>
            </p:cNvPr>
            <p:cNvGrpSpPr/>
            <p:nvPr userDrawn="1"/>
          </p:nvGrpSpPr>
          <p:grpSpPr>
            <a:xfrm>
              <a:off x="-3342165" y="3250677"/>
              <a:ext cx="684511" cy="612918"/>
              <a:chOff x="12579993" y="3403241"/>
              <a:chExt cx="828259" cy="741632"/>
            </a:xfrm>
          </p:grpSpPr>
          <p:grpSp>
            <p:nvGrpSpPr>
              <p:cNvPr id="133" name="Groep 132">
                <a:extLst>
                  <a:ext uri="{FF2B5EF4-FFF2-40B4-BE49-F238E27FC236}">
                    <a16:creationId xmlns:a16="http://schemas.microsoft.com/office/drawing/2014/main" id="{3EDA19E7-8F36-4823-BB3C-BF0CF750F62A}"/>
                  </a:ext>
                </a:extLst>
              </p:cNvPr>
              <p:cNvGrpSpPr/>
              <p:nvPr userDrawn="1"/>
            </p:nvGrpSpPr>
            <p:grpSpPr>
              <a:xfrm>
                <a:off x="12771568" y="3403241"/>
                <a:ext cx="467138" cy="448489"/>
                <a:chOff x="12782195" y="3403241"/>
                <a:chExt cx="467138" cy="448489"/>
              </a:xfrm>
            </p:grpSpPr>
            <p:grpSp>
              <p:nvGrpSpPr>
                <p:cNvPr id="136" name="Groep 135">
                  <a:extLst>
                    <a:ext uri="{FF2B5EF4-FFF2-40B4-BE49-F238E27FC236}">
                      <a16:creationId xmlns:a16="http://schemas.microsoft.com/office/drawing/2014/main" id="{B23D6B82-3782-4D91-927E-906903201808}"/>
                    </a:ext>
                  </a:extLst>
                </p:cNvPr>
                <p:cNvGrpSpPr/>
                <p:nvPr userDrawn="1"/>
              </p:nvGrpSpPr>
              <p:grpSpPr>
                <a:xfrm>
                  <a:off x="12782195" y="3403241"/>
                  <a:ext cx="412967" cy="393907"/>
                  <a:chOff x="13554906" y="3320109"/>
                  <a:chExt cx="443906" cy="423419"/>
                </a:xfrm>
              </p:grpSpPr>
              <p:grpSp>
                <p:nvGrpSpPr>
                  <p:cNvPr id="143" name="Groep 142">
                    <a:extLst>
                      <a:ext uri="{FF2B5EF4-FFF2-40B4-BE49-F238E27FC236}">
                        <a16:creationId xmlns:a16="http://schemas.microsoft.com/office/drawing/2014/main" id="{97299D2A-A2C3-4B2B-B0D2-5921C0F938D2}"/>
                      </a:ext>
                    </a:extLst>
                  </p:cNvPr>
                  <p:cNvGrpSpPr/>
                  <p:nvPr userDrawn="1"/>
                </p:nvGrpSpPr>
                <p:grpSpPr>
                  <a:xfrm>
                    <a:off x="13554906" y="3320109"/>
                    <a:ext cx="443906" cy="423419"/>
                    <a:chOff x="12909684" y="1276143"/>
                    <a:chExt cx="443906" cy="423419"/>
                  </a:xfrm>
                </p:grpSpPr>
                <p:sp>
                  <p:nvSpPr>
                    <p:cNvPr id="146" name="Rechthoek 145">
                      <a:extLst>
                        <a:ext uri="{FF2B5EF4-FFF2-40B4-BE49-F238E27FC236}">
                          <a16:creationId xmlns:a16="http://schemas.microsoft.com/office/drawing/2014/main" id="{0ACAF0B2-B855-4CB5-99EA-8B7BD4F8DE33}"/>
                        </a:ext>
                      </a:extLst>
                    </p:cNvPr>
                    <p:cNvSpPr/>
                    <p:nvPr userDrawn="1"/>
                  </p:nvSpPr>
                  <p:spPr>
                    <a:xfrm>
                      <a:off x="12918700" y="1285262"/>
                      <a:ext cx="434890" cy="414300"/>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7" name="Rechthoek 146">
                      <a:extLst>
                        <a:ext uri="{FF2B5EF4-FFF2-40B4-BE49-F238E27FC236}">
                          <a16:creationId xmlns:a16="http://schemas.microsoft.com/office/drawing/2014/main" id="{AC16DE13-44F6-4357-8EE3-08B42F443F30}"/>
                        </a:ext>
                      </a:extLst>
                    </p:cNvPr>
                    <p:cNvSpPr/>
                    <p:nvPr userDrawn="1"/>
                  </p:nvSpPr>
                  <p:spPr>
                    <a:xfrm>
                      <a:off x="12909684" y="1276143"/>
                      <a:ext cx="261629" cy="257807"/>
                    </a:xfrm>
                    <a:prstGeom prst="rect">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8" name="Ovaal 147">
                      <a:extLst>
                        <a:ext uri="{FF2B5EF4-FFF2-40B4-BE49-F238E27FC236}">
                          <a16:creationId xmlns:a16="http://schemas.microsoft.com/office/drawing/2014/main" id="{3E0322FE-84C1-44E9-86FE-DA0BCEAA4339}"/>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pic>
                <p:nvPicPr>
                  <p:cNvPr id="144" name="Afbeelding 143">
                    <a:extLst>
                      <a:ext uri="{FF2B5EF4-FFF2-40B4-BE49-F238E27FC236}">
                        <a16:creationId xmlns:a16="http://schemas.microsoft.com/office/drawing/2014/main" id="{D6AC07FB-D190-43D8-A17D-59B30FBE04F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5" name="Afbeelding 144">
                    <a:extLst>
                      <a:ext uri="{FF2B5EF4-FFF2-40B4-BE49-F238E27FC236}">
                        <a16:creationId xmlns:a16="http://schemas.microsoft.com/office/drawing/2014/main" id="{CCD0BD34-69F7-4494-B4DE-0AFBCCEDF0B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137" name="Groep 136">
                  <a:extLst>
                    <a:ext uri="{FF2B5EF4-FFF2-40B4-BE49-F238E27FC236}">
                      <a16:creationId xmlns:a16="http://schemas.microsoft.com/office/drawing/2014/main" id="{1AF84CC2-96D5-4BB7-8F61-D512EAA51491}"/>
                    </a:ext>
                  </a:extLst>
                </p:cNvPr>
                <p:cNvGrpSpPr/>
                <p:nvPr userDrawn="1"/>
              </p:nvGrpSpPr>
              <p:grpSpPr>
                <a:xfrm>
                  <a:off x="13103513" y="3705268"/>
                  <a:ext cx="145820" cy="146462"/>
                  <a:chOff x="13096169" y="3602278"/>
                  <a:chExt cx="145820" cy="146462"/>
                </a:xfrm>
              </p:grpSpPr>
              <p:sp>
                <p:nvSpPr>
                  <p:cNvPr id="141" name="Rechthoek 140">
                    <a:extLst>
                      <a:ext uri="{FF2B5EF4-FFF2-40B4-BE49-F238E27FC236}">
                        <a16:creationId xmlns:a16="http://schemas.microsoft.com/office/drawing/2014/main" id="{95DDA239-B213-4219-AEA2-B5C941F45A07}"/>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42" name="Rechthoek 141">
                    <a:extLst>
                      <a:ext uri="{FF2B5EF4-FFF2-40B4-BE49-F238E27FC236}">
                        <a16:creationId xmlns:a16="http://schemas.microsoft.com/office/drawing/2014/main" id="{7E5B5D3A-D90A-496F-82D5-AA500B9D4833}"/>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nvGrpSpPr>
                <p:cNvPr id="138" name="Groep 137">
                  <a:extLst>
                    <a:ext uri="{FF2B5EF4-FFF2-40B4-BE49-F238E27FC236}">
                      <a16:creationId xmlns:a16="http://schemas.microsoft.com/office/drawing/2014/main" id="{89874EA4-65BC-4CB1-BFA0-48C7FC5A7346}"/>
                    </a:ext>
                  </a:extLst>
                </p:cNvPr>
                <p:cNvGrpSpPr/>
                <p:nvPr userDrawn="1"/>
              </p:nvGrpSpPr>
              <p:grpSpPr>
                <a:xfrm rot="10800000">
                  <a:off x="13061402" y="3665637"/>
                  <a:ext cx="145820" cy="146462"/>
                  <a:chOff x="13096169" y="3602278"/>
                  <a:chExt cx="145820" cy="146462"/>
                </a:xfrm>
              </p:grpSpPr>
              <p:sp>
                <p:nvSpPr>
                  <p:cNvPr id="139" name="Rechthoek 138">
                    <a:extLst>
                      <a:ext uri="{FF2B5EF4-FFF2-40B4-BE49-F238E27FC236}">
                        <a16:creationId xmlns:a16="http://schemas.microsoft.com/office/drawing/2014/main" id="{71346A52-EBD8-4546-A090-D14718BAEB09}"/>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40" name="Rechthoek 139">
                    <a:extLst>
                      <a:ext uri="{FF2B5EF4-FFF2-40B4-BE49-F238E27FC236}">
                        <a16:creationId xmlns:a16="http://schemas.microsoft.com/office/drawing/2014/main" id="{863B90A5-AFEA-4C3F-B645-00B592680DA6}"/>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sp>
            <p:nvSpPr>
              <p:cNvPr id="134" name="Rechthoek 133">
                <a:extLst>
                  <a:ext uri="{FF2B5EF4-FFF2-40B4-BE49-F238E27FC236}">
                    <a16:creationId xmlns:a16="http://schemas.microsoft.com/office/drawing/2014/main" id="{16A5D05C-09B9-4346-B6EB-C662CA1052E4}"/>
                  </a:ext>
                </a:extLst>
              </p:cNvPr>
              <p:cNvSpPr/>
              <p:nvPr userDrawn="1"/>
            </p:nvSpPr>
            <p:spPr>
              <a:xfrm>
                <a:off x="12579993" y="3889890"/>
                <a:ext cx="828259"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Bijsnijden</a:t>
                </a:r>
              </a:p>
            </p:txBody>
          </p:sp>
          <p:sp>
            <p:nvSpPr>
              <p:cNvPr id="135" name="Gelijkbenige driehoek 134">
                <a:extLst>
                  <a:ext uri="{FF2B5EF4-FFF2-40B4-BE49-F238E27FC236}">
                    <a16:creationId xmlns:a16="http://schemas.microsoft.com/office/drawing/2014/main" id="{A265102B-2593-4271-9803-DB10075F3562}"/>
                  </a:ext>
                </a:extLst>
              </p:cNvPr>
              <p:cNvSpPr/>
              <p:nvPr userDrawn="1"/>
            </p:nvSpPr>
            <p:spPr>
              <a:xfrm rot="10800000">
                <a:off x="12950688" y="4093726"/>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sp>
          <p:nvSpPr>
            <p:cNvPr id="131" name="Ovaal 130">
              <a:extLst>
                <a:ext uri="{FF2B5EF4-FFF2-40B4-BE49-F238E27FC236}">
                  <a16:creationId xmlns:a16="http://schemas.microsoft.com/office/drawing/2014/main" id="{32635A72-0B55-4441-AB1D-A3634A25D1E6}"/>
                </a:ext>
              </a:extLst>
            </p:cNvPr>
            <p:cNvSpPr/>
            <p:nvPr userDrawn="1"/>
          </p:nvSpPr>
          <p:spPr>
            <a:xfrm>
              <a:off x="-3561962" y="4009108"/>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4</a:t>
              </a:r>
            </a:p>
          </p:txBody>
        </p:sp>
        <p:sp>
          <p:nvSpPr>
            <p:cNvPr id="132" name="Rechthoek 131">
              <a:extLst>
                <a:ext uri="{FF2B5EF4-FFF2-40B4-BE49-F238E27FC236}">
                  <a16:creationId xmlns:a16="http://schemas.microsoft.com/office/drawing/2014/main" id="{A7D117F9-E398-4D8C-83B6-6612C59DA3C7}"/>
                </a:ext>
              </a:extLst>
            </p:cNvPr>
            <p:cNvSpPr/>
            <p:nvPr userDrawn="1"/>
          </p:nvSpPr>
          <p:spPr>
            <a:xfrm>
              <a:off x="-3196281" y="4009108"/>
              <a:ext cx="2829083" cy="73080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Wil je een nog uitgebreidere beeldbank?</a:t>
              </a:r>
              <a:b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Ga dan naar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hlinkClick r:id="rId4"/>
                </a:rPr>
                <a:t>https://dcmr.fotofiler.net/</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a:t>
              </a:r>
              <a:b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voer onderstaande gegevens in en download </a:t>
              </a:r>
              <a:b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de gewenste afbeelding.</a:t>
              </a:r>
              <a:b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b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Gebruikersnaam:    </a:t>
              </a:r>
              <a:r>
                <a:rPr kumimoji="0" lang="nl-NL" sz="1050" b="1" i="0" u="none" strike="noStrike" kern="0" cap="none" spc="0" normalizeH="0" baseline="0" noProof="0" err="1">
                  <a:ln>
                    <a:noFill/>
                  </a:ln>
                  <a:solidFill>
                    <a:srgbClr val="000000"/>
                  </a:solidFill>
                  <a:effectLst/>
                  <a:uLnTx/>
                  <a:uFillTx/>
                  <a:latin typeface="Segoe UI Light"/>
                  <a:ea typeface="+mn-ea"/>
                  <a:cs typeface="Segoe UI Light" panose="020B0502040204020203" pitchFamily="34" charset="0"/>
                </a:rPr>
                <a:t>dcmr</a:t>
              </a:r>
              <a:b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b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Wachtwoord: 	     dcmr0603</a:t>
              </a:r>
            </a:p>
          </p:txBody>
        </p:sp>
      </p:grpSp>
    </p:spTree>
    <p:extLst>
      <p:ext uri="{BB962C8B-B14F-4D97-AF65-F5344CB8AC3E}">
        <p14:creationId xmlns:p14="http://schemas.microsoft.com/office/powerpoint/2010/main" val="413029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fsluitin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6EED827F-49C5-4B01-A505-5B4A46C6815B}"/>
              </a:ext>
            </a:extLst>
          </p:cNvPr>
          <p:cNvSpPr txBox="1"/>
          <p:nvPr userDrawn="1"/>
        </p:nvSpPr>
        <p:spPr>
          <a:xfrm>
            <a:off x="8077200" y="-274638"/>
            <a:ext cx="4114800" cy="184150"/>
          </a:xfrm>
          <a:prstGeom prst="rect">
            <a:avLst/>
          </a:prstGeom>
          <a:noFill/>
        </p:spPr>
        <p:txBody>
          <a:bodyPr lIns="0" tIns="0" rIns="0" bIns="0">
            <a:spAutoFit/>
          </a:bodyPr>
          <a:lstStyle/>
          <a:p>
            <a:pPr algn="r" eaLnBrk="1" fontAlgn="auto" hangingPunct="1">
              <a:spcBef>
                <a:spcPts val="0"/>
              </a:spcBef>
              <a:spcAft>
                <a:spcPts val="0"/>
              </a:spcAft>
              <a:defRPr/>
            </a:pPr>
            <a:r>
              <a:rPr lang="nl-NL" sz="1200" b="1" cap="all">
                <a:solidFill>
                  <a:schemeClr val="tx2">
                    <a:lumMod val="60000"/>
                    <a:lumOff val="40000"/>
                  </a:schemeClr>
                </a:solidFill>
                <a:latin typeface="+mn-lt"/>
                <a:cs typeface="+mn-cs"/>
              </a:rPr>
              <a:t>Afsluiting</a:t>
            </a:r>
          </a:p>
        </p:txBody>
      </p:sp>
      <p:grpSp>
        <p:nvGrpSpPr>
          <p:cNvPr id="6" name="Groep 28">
            <a:extLst>
              <a:ext uri="{FF2B5EF4-FFF2-40B4-BE49-F238E27FC236}">
                <a16:creationId xmlns:a16="http://schemas.microsoft.com/office/drawing/2014/main" id="{A1196B50-D6F3-40BC-B474-1442CBFC14AD}"/>
              </a:ext>
            </a:extLst>
          </p:cNvPr>
          <p:cNvGrpSpPr>
            <a:grpSpLocks/>
          </p:cNvGrpSpPr>
          <p:nvPr userDrawn="1"/>
        </p:nvGrpSpPr>
        <p:grpSpPr bwMode="auto">
          <a:xfrm>
            <a:off x="12511088" y="0"/>
            <a:ext cx="3586162" cy="6623050"/>
            <a:chOff x="12511831" y="0"/>
            <a:chExt cx="3585517" cy="6623579"/>
          </a:xfrm>
        </p:grpSpPr>
        <p:grpSp>
          <p:nvGrpSpPr>
            <p:cNvPr id="7" name="Groep 29">
              <a:extLst>
                <a:ext uri="{FF2B5EF4-FFF2-40B4-BE49-F238E27FC236}">
                  <a16:creationId xmlns:a16="http://schemas.microsoft.com/office/drawing/2014/main" id="{B6ECEFB2-83BD-4720-9785-7DD121BCC7B7}"/>
                </a:ext>
              </a:extLst>
            </p:cNvPr>
            <p:cNvGrpSpPr>
              <a:grpSpLocks/>
            </p:cNvGrpSpPr>
            <p:nvPr userDrawn="1"/>
          </p:nvGrpSpPr>
          <p:grpSpPr bwMode="auto">
            <a:xfrm>
              <a:off x="12511831" y="0"/>
              <a:ext cx="3585516" cy="3398410"/>
              <a:chOff x="-4167322" y="-60100"/>
              <a:chExt cx="3585516" cy="3398410"/>
            </a:xfrm>
          </p:grpSpPr>
          <p:grpSp>
            <p:nvGrpSpPr>
              <p:cNvPr id="30" name="Groep 60">
                <a:extLst>
                  <a:ext uri="{FF2B5EF4-FFF2-40B4-BE49-F238E27FC236}">
                    <a16:creationId xmlns:a16="http://schemas.microsoft.com/office/drawing/2014/main" id="{212683A8-44F7-4E6A-A435-5399055C86F0}"/>
                  </a:ext>
                </a:extLst>
              </p:cNvPr>
              <p:cNvGrpSpPr>
                <a:grpSpLocks/>
              </p:cNvGrpSpPr>
              <p:nvPr/>
            </p:nvGrpSpPr>
            <p:grpSpPr bwMode="auto">
              <a:xfrm>
                <a:off x="-4167322" y="-60100"/>
                <a:ext cx="3585516" cy="3398410"/>
                <a:chOff x="-3903858" y="-60100"/>
                <a:chExt cx="3585516" cy="3398410"/>
              </a:xfrm>
            </p:grpSpPr>
            <p:sp>
              <p:nvSpPr>
                <p:cNvPr id="32" name="Rechthoek 31">
                  <a:extLst>
                    <a:ext uri="{FF2B5EF4-FFF2-40B4-BE49-F238E27FC236}">
                      <a16:creationId xmlns:a16="http://schemas.microsoft.com/office/drawing/2014/main" id="{CDC80F09-220B-4890-A746-AA634CCE5A14}"/>
                    </a:ext>
                  </a:extLst>
                </p:cNvPr>
                <p:cNvSpPr/>
                <p:nvPr/>
              </p:nvSpPr>
              <p:spPr>
                <a:xfrm>
                  <a:off x="-3897509" y="-60100"/>
                  <a:ext cx="2696677" cy="161938"/>
                </a:xfrm>
                <a:prstGeom prst="rect">
                  <a:avLst/>
                </a:prstGeom>
                <a:noFill/>
                <a:ln w="25400" cap="flat" cmpd="sng" algn="ctr">
                  <a:noFill/>
                  <a:prstDash val="solid"/>
                </a:ln>
                <a:effectLst/>
              </p:spPr>
              <p:txBody>
                <a:bodyPr lIns="0" tIns="0" rIns="0" bIns="0"/>
                <a:lstStyle/>
                <a:p>
                  <a:pPr eaLnBrk="1" fontAlgn="auto" hangingPunct="1">
                    <a:lnSpc>
                      <a:spcPct val="80000"/>
                    </a:lnSpc>
                    <a:spcBef>
                      <a:spcPts val="0"/>
                    </a:spcBef>
                    <a:spcAft>
                      <a:spcPts val="0"/>
                    </a:spcAft>
                    <a:defRPr/>
                  </a:pPr>
                  <a:r>
                    <a:rPr lang="nl-NL" sz="1600" b="1" kern="0" cap="all">
                      <a:solidFill>
                        <a:schemeClr val="accent1"/>
                      </a:solidFill>
                      <a:latin typeface="+mn-lt"/>
                      <a:cs typeface="Segoe UI Light" panose="020B0502040204020203" pitchFamily="34" charset="0"/>
                    </a:rPr>
                    <a:t>AFBEELDING INVOEGEN</a:t>
                  </a:r>
                </a:p>
              </p:txBody>
            </p:sp>
            <p:sp>
              <p:nvSpPr>
                <p:cNvPr id="33" name="Tekstvak 33">
                  <a:extLst>
                    <a:ext uri="{FF2B5EF4-FFF2-40B4-BE49-F238E27FC236}">
                      <a16:creationId xmlns:a16="http://schemas.microsoft.com/office/drawing/2014/main" id="{C0D896D3-99A5-4C8D-B90F-A46E501DE5EB}"/>
                    </a:ext>
                  </a:extLst>
                </p:cNvPr>
                <p:cNvSpPr txBox="1">
                  <a:spLocks noChangeArrowheads="1"/>
                </p:cNvSpPr>
                <p:nvPr/>
              </p:nvSpPr>
              <p:spPr bwMode="auto">
                <a:xfrm>
                  <a:off x="-3897509" y="744827"/>
                  <a:ext cx="3544249" cy="72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nl-NL" altLang="nl-NL" sz="1200">
                      <a:ea typeface="Segoe UI Light" pitchFamily="34" charset="0"/>
                      <a:cs typeface="Segoe UI Light" pitchFamily="34" charset="0"/>
                    </a:rPr>
                    <a:t>Indien nodig, verwijder de bestaande afbeelding. Klik op het pictogram om een afbeelding </a:t>
                  </a:r>
                </a:p>
                <a:p>
                  <a:pPr eaLnBrk="1" hangingPunct="1">
                    <a:defRPr/>
                  </a:pPr>
                  <a:r>
                    <a:rPr lang="nl-NL" altLang="nl-NL" sz="1200">
                      <a:ea typeface="Segoe UI Light" pitchFamily="34" charset="0"/>
                      <a:cs typeface="Segoe UI Light" pitchFamily="34" charset="0"/>
                    </a:rPr>
                    <a:t>in te voegen </a:t>
                  </a:r>
                  <a:r>
                    <a:rPr lang="nl-NL" altLang="nl-NL" sz="1100" i="1">
                      <a:ea typeface="Segoe UI Light" pitchFamily="34" charset="0"/>
                      <a:cs typeface="Segoe UI Light" pitchFamily="34" charset="0"/>
                    </a:rPr>
                    <a:t>(zie onderstaand voorbeeld).</a:t>
                  </a:r>
                </a:p>
              </p:txBody>
            </p:sp>
            <p:sp>
              <p:nvSpPr>
                <p:cNvPr id="34" name="Tekstvak 33">
                  <a:extLst>
                    <a:ext uri="{FF2B5EF4-FFF2-40B4-BE49-F238E27FC236}">
                      <a16:creationId xmlns:a16="http://schemas.microsoft.com/office/drawing/2014/main" id="{C0A00807-A0DC-444A-8124-383E13004157}"/>
                    </a:ext>
                  </a:extLst>
                </p:cNvPr>
                <p:cNvSpPr txBox="1">
                  <a:spLocks noChangeArrowheads="1"/>
                </p:cNvSpPr>
                <p:nvPr/>
              </p:nvSpPr>
              <p:spPr bwMode="auto">
                <a:xfrm>
                  <a:off x="-3903858" y="2481691"/>
                  <a:ext cx="3544249" cy="39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nl-NL" altLang="nl-NL" sz="1200">
                      <a:ea typeface="Segoe UI Light" pitchFamily="34" charset="0"/>
                      <a:cs typeface="Segoe UI Light" pitchFamily="34" charset="0"/>
                    </a:rPr>
                    <a:t>Selecteer de afbeelding die u wilt </a:t>
                  </a:r>
                  <a:br>
                    <a:rPr lang="nl-NL" altLang="nl-NL" sz="1200">
                      <a:ea typeface="Segoe UI Light" pitchFamily="34" charset="0"/>
                      <a:cs typeface="Segoe UI Light" pitchFamily="34" charset="0"/>
                    </a:rPr>
                  </a:br>
                  <a:r>
                    <a:rPr lang="nl-NL" altLang="nl-NL" sz="1200">
                      <a:ea typeface="Segoe UI Light" pitchFamily="34" charset="0"/>
                      <a:cs typeface="Segoe UI Light" pitchFamily="34" charset="0"/>
                    </a:rPr>
                    <a:t>invoegen en klik op </a:t>
                  </a:r>
                  <a:r>
                    <a:rPr lang="nl-NL" altLang="nl-NL" sz="1200" b="1">
                      <a:ea typeface="Segoe UI Light" pitchFamily="34" charset="0"/>
                      <a:cs typeface="Segoe UI Light" pitchFamily="34" charset="0"/>
                    </a:rPr>
                    <a:t>‘Invoegen’</a:t>
                  </a:r>
                </a:p>
              </p:txBody>
            </p:sp>
            <p:sp>
              <p:nvSpPr>
                <p:cNvPr id="35" name="Ovaal 65">
                  <a:extLst>
                    <a:ext uri="{FF2B5EF4-FFF2-40B4-BE49-F238E27FC236}">
                      <a16:creationId xmlns:a16="http://schemas.microsoft.com/office/drawing/2014/main" id="{76472A34-253F-4600-848C-10ABC0F97E29}"/>
                    </a:ext>
                  </a:extLst>
                </p:cNvPr>
                <p:cNvSpPr>
                  <a:spLocks noChangeArrowheads="1"/>
                </p:cNvSpPr>
                <p:nvPr/>
              </p:nvSpPr>
              <p:spPr bwMode="auto">
                <a:xfrm>
                  <a:off x="-3897509" y="2056207"/>
                  <a:ext cx="328553" cy="327051"/>
                </a:xfrm>
                <a:prstGeom prst="ellipse">
                  <a:avLst/>
                </a:prstGeom>
                <a:solidFill>
                  <a:schemeClr val="accent1"/>
                </a:solidFill>
                <a:ln>
                  <a:noFill/>
                </a:ln>
                <a:extLst>
                  <a:ext uri="{91240B29-F687-4F45-9708-019B960494DF}">
                    <a14:hiddenLine xmlns:a14="http://schemas.microsoft.com/office/drawing/2010/main" w="25400" algn="ctr">
                      <a:solidFill>
                        <a:srgbClr val="000000"/>
                      </a:solidFill>
                      <a:round/>
                      <a:headEnd/>
                      <a:tailEnd/>
                    </a14:hiddenLine>
                  </a:ext>
                </a:extLst>
              </p:spPr>
              <p:txBody>
                <a:bodyPr lIns="0" tIns="36000" rIns="0" bIns="4320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nl-NL" altLang="nl-NL" sz="1400">
                      <a:solidFill>
                        <a:schemeClr val="bg1"/>
                      </a:solidFill>
                      <a:ea typeface="Segoe UI Light" pitchFamily="34" charset="0"/>
                      <a:cs typeface="Segoe UI Light" pitchFamily="34" charset="0"/>
                    </a:rPr>
                    <a:t>2</a:t>
                  </a:r>
                </a:p>
              </p:txBody>
            </p:sp>
            <p:cxnSp>
              <p:nvCxnSpPr>
                <p:cNvPr id="36" name="Rechte verbindingslijn 66">
                  <a:extLst>
                    <a:ext uri="{FF2B5EF4-FFF2-40B4-BE49-F238E27FC236}">
                      <a16:creationId xmlns:a16="http://schemas.microsoft.com/office/drawing/2014/main" id="{F7828AE6-7137-4F44-9F80-7E41A2A6EC4E}"/>
                    </a:ext>
                  </a:extLst>
                </p:cNvPr>
                <p:cNvCxnSpPr>
                  <a:cxnSpLocks noChangeShapeType="1"/>
                </p:cNvCxnSpPr>
                <p:nvPr/>
              </p:nvCxnSpPr>
              <p:spPr bwMode="auto">
                <a:xfrm>
                  <a:off x="-3903858" y="182980"/>
                  <a:ext cx="3585516"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37" name="Rechte verbindingslijn 67">
                  <a:extLst>
                    <a:ext uri="{FF2B5EF4-FFF2-40B4-BE49-F238E27FC236}">
                      <a16:creationId xmlns:a16="http://schemas.microsoft.com/office/drawing/2014/main" id="{F35C16A6-5559-4CD8-BB3E-ACCC5AABB668}"/>
                    </a:ext>
                  </a:extLst>
                </p:cNvPr>
                <p:cNvCxnSpPr>
                  <a:cxnSpLocks noChangeShapeType="1"/>
                </p:cNvCxnSpPr>
                <p:nvPr/>
              </p:nvCxnSpPr>
              <p:spPr bwMode="auto">
                <a:xfrm>
                  <a:off x="-3903858" y="1938691"/>
                  <a:ext cx="3585516"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38" name="Rechte verbindingslijn 68">
                  <a:extLst>
                    <a:ext uri="{FF2B5EF4-FFF2-40B4-BE49-F238E27FC236}">
                      <a16:creationId xmlns:a16="http://schemas.microsoft.com/office/drawing/2014/main" id="{8E38D12F-D3AF-4D79-967A-8EC6835B2AE2}"/>
                    </a:ext>
                  </a:extLst>
                </p:cNvPr>
                <p:cNvCxnSpPr>
                  <a:cxnSpLocks noChangeShapeType="1"/>
                </p:cNvCxnSpPr>
                <p:nvPr/>
              </p:nvCxnSpPr>
              <p:spPr bwMode="auto">
                <a:xfrm>
                  <a:off x="-3896904" y="3338310"/>
                  <a:ext cx="3578562"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pic>
              <p:nvPicPr>
                <p:cNvPr id="39" name="Icoontje afbeelding">
                  <a:extLst>
                    <a:ext uri="{FF2B5EF4-FFF2-40B4-BE49-F238E27FC236}">
                      <a16:creationId xmlns:a16="http://schemas.microsoft.com/office/drawing/2014/main" id="{1818AD99-9F77-49A8-AC64-33E4CA68EF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0864" y="1426250"/>
                  <a:ext cx="403210" cy="40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ep 70">
                  <a:extLst>
                    <a:ext uri="{FF2B5EF4-FFF2-40B4-BE49-F238E27FC236}">
                      <a16:creationId xmlns:a16="http://schemas.microsoft.com/office/drawing/2014/main" id="{A12A4D6F-93DE-43A7-8512-1ECE2C257596}"/>
                    </a:ext>
                  </a:extLst>
                </p:cNvPr>
                <p:cNvGrpSpPr>
                  <a:grpSpLocks/>
                </p:cNvGrpSpPr>
                <p:nvPr/>
              </p:nvGrpSpPr>
              <p:grpSpPr bwMode="auto">
                <a:xfrm>
                  <a:off x="-3892024" y="2955864"/>
                  <a:ext cx="1002992" cy="267962"/>
                  <a:chOff x="13517116" y="3443350"/>
                  <a:chExt cx="1114138" cy="297656"/>
                </a:xfrm>
              </p:grpSpPr>
              <p:sp>
                <p:nvSpPr>
                  <p:cNvPr id="41" name="Afgeronde rechthoek 88">
                    <a:extLst>
                      <a:ext uri="{FF2B5EF4-FFF2-40B4-BE49-F238E27FC236}">
                        <a16:creationId xmlns:a16="http://schemas.microsoft.com/office/drawing/2014/main" id="{8CED3F55-6272-437C-9C7F-A6122B4EDC9A}"/>
                      </a:ext>
                    </a:extLst>
                  </p:cNvPr>
                  <p:cNvSpPr/>
                  <p:nvPr/>
                </p:nvSpPr>
                <p:spPr>
                  <a:xfrm>
                    <a:off x="13516312" y="3443935"/>
                    <a:ext cx="1114280" cy="331548"/>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42" name="Tekstvak 41">
                    <a:extLst>
                      <a:ext uri="{FF2B5EF4-FFF2-40B4-BE49-F238E27FC236}">
                        <a16:creationId xmlns:a16="http://schemas.microsoft.com/office/drawing/2014/main" id="{8F6C7FAA-0FC8-4898-BF77-964618C2B49F}"/>
                      </a:ext>
                    </a:extLst>
                  </p:cNvPr>
                  <p:cNvSpPr txBox="1"/>
                  <p:nvPr/>
                </p:nvSpPr>
                <p:spPr>
                  <a:xfrm>
                    <a:off x="13528654" y="3461571"/>
                    <a:ext cx="888603" cy="306859"/>
                  </a:xfrm>
                  <a:prstGeom prst="rect">
                    <a:avLst/>
                  </a:prstGeom>
                  <a:noFill/>
                </p:spPr>
                <p:txBody>
                  <a:bodyPr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pPr eaLnBrk="1" hangingPunct="1">
                      <a:defRPr/>
                    </a:pPr>
                    <a:r>
                      <a:rPr lang="nl-NL" sz="1000">
                        <a:latin typeface="+mn-lt"/>
                      </a:rPr>
                      <a:t>Invoegen</a:t>
                    </a:r>
                  </a:p>
                </p:txBody>
              </p:sp>
              <p:cxnSp>
                <p:nvCxnSpPr>
                  <p:cNvPr id="43" name="Rechte verbindingslijn 42">
                    <a:extLst>
                      <a:ext uri="{FF2B5EF4-FFF2-40B4-BE49-F238E27FC236}">
                        <a16:creationId xmlns:a16="http://schemas.microsoft.com/office/drawing/2014/main" id="{D0AB39DB-7575-4E92-8A5F-0D26D30B8EC2}"/>
                      </a:ext>
                    </a:extLst>
                  </p:cNvPr>
                  <p:cNvCxnSpPr/>
                  <p:nvPr/>
                </p:nvCxnSpPr>
                <p:spPr>
                  <a:xfrm>
                    <a:off x="14417257" y="3479207"/>
                    <a:ext cx="0" cy="2592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Gelijkbenige driehoek 43">
                    <a:extLst>
                      <a:ext uri="{FF2B5EF4-FFF2-40B4-BE49-F238E27FC236}">
                        <a16:creationId xmlns:a16="http://schemas.microsoft.com/office/drawing/2014/main" id="{EEBA76DA-818D-4940-B3AA-753713A248E2}"/>
                      </a:ext>
                    </a:extLst>
                  </p:cNvPr>
                  <p:cNvSpPr/>
                  <p:nvPr/>
                </p:nvSpPr>
                <p:spPr>
                  <a:xfrm rot="10800000">
                    <a:off x="14473677" y="3572676"/>
                    <a:ext cx="105786" cy="581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grpSp>
          </p:grpSp>
          <p:sp>
            <p:nvSpPr>
              <p:cNvPr id="31" name="Ovaal 61">
                <a:extLst>
                  <a:ext uri="{FF2B5EF4-FFF2-40B4-BE49-F238E27FC236}">
                    <a16:creationId xmlns:a16="http://schemas.microsoft.com/office/drawing/2014/main" id="{4C8BD716-73AD-41BD-974F-F3FD0ACAA3D4}"/>
                  </a:ext>
                </a:extLst>
              </p:cNvPr>
              <p:cNvSpPr>
                <a:spLocks noChangeArrowheads="1"/>
              </p:cNvSpPr>
              <p:nvPr/>
            </p:nvSpPr>
            <p:spPr bwMode="auto">
              <a:xfrm>
                <a:off x="-4164148" y="311405"/>
                <a:ext cx="328553" cy="327051"/>
              </a:xfrm>
              <a:prstGeom prst="ellipse">
                <a:avLst/>
              </a:prstGeom>
              <a:solidFill>
                <a:schemeClr val="accent1"/>
              </a:solidFill>
              <a:ln>
                <a:noFill/>
              </a:ln>
              <a:extLst>
                <a:ext uri="{91240B29-F687-4F45-9708-019B960494DF}">
                  <a14:hiddenLine xmlns:a14="http://schemas.microsoft.com/office/drawing/2010/main" w="25400" algn="ctr">
                    <a:solidFill>
                      <a:srgbClr val="000000"/>
                    </a:solidFill>
                    <a:round/>
                    <a:headEnd/>
                    <a:tailEnd/>
                  </a14:hiddenLine>
                </a:ext>
              </a:extLst>
            </p:spPr>
            <p:txBody>
              <a:bodyPr lIns="0" tIns="36000" rIns="0" bIns="4320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nl-NL" altLang="nl-NL" sz="1400">
                    <a:solidFill>
                      <a:schemeClr val="bg1"/>
                    </a:solidFill>
                    <a:ea typeface="Segoe UI Light" pitchFamily="34" charset="0"/>
                    <a:cs typeface="Segoe UI Light" pitchFamily="34" charset="0"/>
                  </a:rPr>
                  <a:t>1</a:t>
                </a:r>
              </a:p>
            </p:txBody>
          </p:sp>
        </p:grpSp>
        <p:sp>
          <p:nvSpPr>
            <p:cNvPr id="8" name="Tekstvak 33">
              <a:extLst>
                <a:ext uri="{FF2B5EF4-FFF2-40B4-BE49-F238E27FC236}">
                  <a16:creationId xmlns:a16="http://schemas.microsoft.com/office/drawing/2014/main" id="{EF3CC716-417B-4A7C-BEB7-1035C1B9C14E}"/>
                </a:ext>
              </a:extLst>
            </p:cNvPr>
            <p:cNvSpPr txBox="1">
              <a:spLocks noChangeArrowheads="1"/>
            </p:cNvSpPr>
            <p:nvPr/>
          </p:nvSpPr>
          <p:spPr bwMode="auto">
            <a:xfrm>
              <a:off x="12935617" y="5861518"/>
              <a:ext cx="3150621" cy="53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nl-NL" altLang="nl-NL" sz="1200">
                  <a:ea typeface="Segoe UI Light" pitchFamily="34" charset="0"/>
                  <a:cs typeface="Segoe UI Light" pitchFamily="34" charset="0"/>
                </a:rPr>
                <a:t>Voor meer informatie over het onderdeel </a:t>
              </a:r>
              <a:r>
                <a:rPr lang="nl-NL" altLang="nl-NL" sz="1200" b="1">
                  <a:ea typeface="Segoe UI Light" pitchFamily="34" charset="0"/>
                  <a:cs typeface="Segoe UI Light" pitchFamily="34" charset="0"/>
                </a:rPr>
                <a:t>‘Werken met Afbeeldingen’ </a:t>
              </a:r>
              <a:r>
                <a:rPr lang="en-US" altLang="nl-NL" sz="1200">
                  <a:ea typeface="Segoe UI Light" pitchFamily="34" charset="0"/>
                  <a:cs typeface="Segoe UI Light" pitchFamily="34" charset="0"/>
                </a:rPr>
                <a:t>ga naar:</a:t>
              </a:r>
              <a:endParaRPr lang="nl-NL" altLang="nl-NL" sz="1200" b="1">
                <a:ea typeface="Segoe UI Light" pitchFamily="34" charset="0"/>
                <a:cs typeface="Segoe UI Light" pitchFamily="34" charset="0"/>
              </a:endParaRPr>
            </a:p>
          </p:txBody>
        </p:sp>
        <p:sp>
          <p:nvSpPr>
            <p:cNvPr id="9" name="Freeform 101">
              <a:extLst>
                <a:ext uri="{FF2B5EF4-FFF2-40B4-BE49-F238E27FC236}">
                  <a16:creationId xmlns:a16="http://schemas.microsoft.com/office/drawing/2014/main" id="{AD3E5C40-19CB-4294-8F3C-22306B0A498C}"/>
                </a:ext>
              </a:extLst>
            </p:cNvPr>
            <p:cNvSpPr>
              <a:spLocks noEditPoints="1"/>
            </p:cNvSpPr>
            <p:nvPr/>
          </p:nvSpPr>
          <p:spPr bwMode="auto">
            <a:xfrm>
              <a:off x="12564023" y="5876384"/>
              <a:ext cx="260914" cy="260914"/>
            </a:xfrm>
            <a:custGeom>
              <a:avLst/>
              <a:gdLst>
                <a:gd name="T0" fmla="*/ 0 w 292"/>
                <a:gd name="T1" fmla="*/ 2147483646 h 292"/>
                <a:gd name="T2" fmla="*/ 2147483646 w 292"/>
                <a:gd name="T3" fmla="*/ 2147483646 h 292"/>
                <a:gd name="T4" fmla="*/ 2147483646 w 292"/>
                <a:gd name="T5" fmla="*/ 2147483646 h 292"/>
                <a:gd name="T6" fmla="*/ 2147483646 w 292"/>
                <a:gd name="T7" fmla="*/ 2147483646 h 292"/>
                <a:gd name="T8" fmla="*/ 2147483646 w 292"/>
                <a:gd name="T9" fmla="*/ 2147483646 h 292"/>
                <a:gd name="T10" fmla="*/ 2147483646 w 292"/>
                <a:gd name="T11" fmla="*/ 2147483646 h 292"/>
                <a:gd name="T12" fmla="*/ 2147483646 w 292"/>
                <a:gd name="T13" fmla="*/ 2147483646 h 292"/>
                <a:gd name="T14" fmla="*/ 2147483646 w 292"/>
                <a:gd name="T15" fmla="*/ 0 h 292"/>
                <a:gd name="T16" fmla="*/ 2147483646 w 292"/>
                <a:gd name="T17" fmla="*/ 2147483646 h 292"/>
                <a:gd name="T18" fmla="*/ 2147483646 w 292"/>
                <a:gd name="T19" fmla="*/ 2147483646 h 292"/>
                <a:gd name="T20" fmla="*/ 2147483646 w 292"/>
                <a:gd name="T21" fmla="*/ 2147483646 h 292"/>
                <a:gd name="T22" fmla="*/ 2147483646 w 292"/>
                <a:gd name="T23" fmla="*/ 2147483646 h 292"/>
                <a:gd name="T24" fmla="*/ 2147483646 w 292"/>
                <a:gd name="T25" fmla="*/ 2147483646 h 292"/>
                <a:gd name="T26" fmla="*/ 2147483646 w 292"/>
                <a:gd name="T27" fmla="*/ 2147483646 h 292"/>
                <a:gd name="T28" fmla="*/ 2147483646 w 292"/>
                <a:gd name="T29" fmla="*/ 2147483646 h 292"/>
                <a:gd name="T30" fmla="*/ 2147483646 w 292"/>
                <a:gd name="T31" fmla="*/ 2147483646 h 292"/>
                <a:gd name="T32" fmla="*/ 2147483646 w 292"/>
                <a:gd name="T33" fmla="*/ 2147483646 h 292"/>
                <a:gd name="T34" fmla="*/ 2147483646 w 292"/>
                <a:gd name="T35" fmla="*/ 2147483646 h 292"/>
                <a:gd name="T36" fmla="*/ 2147483646 w 292"/>
                <a:gd name="T37" fmla="*/ 2147483646 h 292"/>
                <a:gd name="T38" fmla="*/ 2147483646 w 292"/>
                <a:gd name="T39" fmla="*/ 2147483646 h 292"/>
                <a:gd name="T40" fmla="*/ 2147483646 w 292"/>
                <a:gd name="T41" fmla="*/ 2147483646 h 292"/>
                <a:gd name="T42" fmla="*/ 2147483646 w 292"/>
                <a:gd name="T43" fmla="*/ 2147483646 h 292"/>
                <a:gd name="T44" fmla="*/ 2147483646 w 292"/>
                <a:gd name="T45" fmla="*/ 2147483646 h 292"/>
                <a:gd name="T46" fmla="*/ 2147483646 w 292"/>
                <a:gd name="T47" fmla="*/ 2147483646 h 292"/>
                <a:gd name="T48" fmla="*/ 2147483646 w 292"/>
                <a:gd name="T49" fmla="*/ 2147483646 h 292"/>
                <a:gd name="T50" fmla="*/ 2147483646 w 292"/>
                <a:gd name="T51" fmla="*/ 2147483646 h 292"/>
                <a:gd name="T52" fmla="*/ 2147483646 w 292"/>
                <a:gd name="T53" fmla="*/ 2147483646 h 292"/>
                <a:gd name="T54" fmla="*/ 2147483646 w 292"/>
                <a:gd name="T55" fmla="*/ 2147483646 h 292"/>
                <a:gd name="T56" fmla="*/ 0 w 292"/>
                <a:gd name="T57" fmla="*/ 2147483646 h 292"/>
                <a:gd name="T58" fmla="*/ 2147483646 w 292"/>
                <a:gd name="T59" fmla="*/ 2147483646 h 292"/>
                <a:gd name="T60" fmla="*/ 2147483646 w 292"/>
                <a:gd name="T61" fmla="*/ 2147483646 h 292"/>
                <a:gd name="T62" fmla="*/ 2147483646 w 292"/>
                <a:gd name="T63" fmla="*/ 2147483646 h 292"/>
                <a:gd name="T64" fmla="*/ 2147483646 w 292"/>
                <a:gd name="T65" fmla="*/ 2147483646 h 292"/>
                <a:gd name="T66" fmla="*/ 2147483646 w 292"/>
                <a:gd name="T67" fmla="*/ 2147483646 h 292"/>
                <a:gd name="T68" fmla="*/ 2147483646 w 292"/>
                <a:gd name="T69" fmla="*/ 2147483646 h 292"/>
                <a:gd name="T70" fmla="*/ 2147483646 w 292"/>
                <a:gd name="T71" fmla="*/ 2147483646 h 292"/>
                <a:gd name="T72" fmla="*/ 2147483646 w 292"/>
                <a:gd name="T73" fmla="*/ 2147483646 h 292"/>
                <a:gd name="T74" fmla="*/ 2147483646 w 292"/>
                <a:gd name="T75" fmla="*/ 2147483646 h 292"/>
                <a:gd name="T76" fmla="*/ 2147483646 w 292"/>
                <a:gd name="T77" fmla="*/ 2147483646 h 292"/>
                <a:gd name="T78" fmla="*/ 2147483646 w 292"/>
                <a:gd name="T79" fmla="*/ 2147483646 h 292"/>
                <a:gd name="T80" fmla="*/ 2147483646 w 292"/>
                <a:gd name="T81" fmla="*/ 2147483646 h 292"/>
                <a:gd name="T82" fmla="*/ 2147483646 w 292"/>
                <a:gd name="T83" fmla="*/ 2147483646 h 292"/>
                <a:gd name="T84" fmla="*/ 2147483646 w 292"/>
                <a:gd name="T85" fmla="*/ 2147483646 h 292"/>
                <a:gd name="T86" fmla="*/ 2147483646 w 292"/>
                <a:gd name="T87" fmla="*/ 2147483646 h 292"/>
                <a:gd name="T88" fmla="*/ 2147483646 w 292"/>
                <a:gd name="T89" fmla="*/ 2147483646 h 292"/>
                <a:gd name="T90" fmla="*/ 2147483646 w 292"/>
                <a:gd name="T91" fmla="*/ 2147483646 h 292"/>
                <a:gd name="T92" fmla="*/ 2147483646 w 292"/>
                <a:gd name="T93" fmla="*/ 2147483646 h 292"/>
                <a:gd name="T94" fmla="*/ 2147483646 w 292"/>
                <a:gd name="T95" fmla="*/ 2147483646 h 292"/>
                <a:gd name="T96" fmla="*/ 2147483646 w 292"/>
                <a:gd name="T97" fmla="*/ 2147483646 h 292"/>
                <a:gd name="T98" fmla="*/ 2147483646 w 292"/>
                <a:gd name="T99" fmla="*/ 2147483646 h 292"/>
                <a:gd name="T100" fmla="*/ 2147483646 w 292"/>
                <a:gd name="T101" fmla="*/ 2147483646 h 292"/>
                <a:gd name="T102" fmla="*/ 2147483646 w 292"/>
                <a:gd name="T103" fmla="*/ 2147483646 h 292"/>
                <a:gd name="T104" fmla="*/ 2147483646 w 292"/>
                <a:gd name="T105" fmla="*/ 2147483646 h 292"/>
                <a:gd name="T106" fmla="*/ 2147483646 w 292"/>
                <a:gd name="T107" fmla="*/ 2147483646 h 292"/>
                <a:gd name="T108" fmla="*/ 2147483646 w 292"/>
                <a:gd name="T109" fmla="*/ 2147483646 h 292"/>
                <a:gd name="T110" fmla="*/ 2147483646 w 292"/>
                <a:gd name="T111" fmla="*/ 2147483646 h 292"/>
                <a:gd name="T112" fmla="*/ 2147483646 w 292"/>
                <a:gd name="T113" fmla="*/ 2147483646 h 292"/>
                <a:gd name="T114" fmla="*/ 2147483646 w 292"/>
                <a:gd name="T115" fmla="*/ 2147483646 h 292"/>
                <a:gd name="T116" fmla="*/ 2147483646 w 292"/>
                <a:gd name="T117" fmla="*/ 2147483646 h 2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chemeClr val="accent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nl-NL"/>
            </a:p>
          </p:txBody>
        </p:sp>
        <p:sp>
          <p:nvSpPr>
            <p:cNvPr id="10" name="Ovaal 9">
              <a:extLst>
                <a:ext uri="{FF2B5EF4-FFF2-40B4-BE49-F238E27FC236}">
                  <a16:creationId xmlns:a16="http://schemas.microsoft.com/office/drawing/2014/main" id="{40F67E84-294D-4F69-9CB6-208EFC21275A}"/>
                </a:ext>
              </a:extLst>
            </p:cNvPr>
            <p:cNvSpPr>
              <a:spLocks noChangeArrowheads="1"/>
            </p:cNvSpPr>
            <p:nvPr/>
          </p:nvSpPr>
          <p:spPr bwMode="auto">
            <a:xfrm>
              <a:off x="12515005" y="3515006"/>
              <a:ext cx="360297" cy="360392"/>
            </a:xfrm>
            <a:prstGeom prst="ellipse">
              <a:avLst/>
            </a:prstGeom>
            <a:solidFill>
              <a:schemeClr val="accent1"/>
            </a:solidFill>
            <a:ln>
              <a:noFill/>
            </a:ln>
            <a:extLst>
              <a:ext uri="{91240B29-F687-4F45-9708-019B960494DF}">
                <a14:hiddenLine xmlns:a14="http://schemas.microsoft.com/office/drawing/2010/main" w="25400" algn="ctr">
                  <a:solidFill>
                    <a:srgbClr val="000000"/>
                  </a:solidFill>
                  <a:round/>
                  <a:headEnd/>
                  <a:tailEnd/>
                </a14:hiddenLine>
              </a:ext>
            </a:extLst>
          </p:spPr>
          <p:txBody>
            <a:bodyPr lIns="0" tIns="36000" rIns="0" bIns="4320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en-US" altLang="nl-NL" sz="1400">
                  <a:solidFill>
                    <a:schemeClr val="bg1"/>
                  </a:solidFill>
                  <a:ea typeface="Segoe UI Light" pitchFamily="34" charset="0"/>
                  <a:cs typeface="Segoe UI Light" pitchFamily="34" charset="0"/>
                </a:rPr>
                <a:t>3</a:t>
              </a:r>
              <a:endParaRPr lang="nl-NL" altLang="nl-NL" sz="1400">
                <a:solidFill>
                  <a:schemeClr val="bg1"/>
                </a:solidFill>
                <a:ea typeface="Segoe UI Light" pitchFamily="34" charset="0"/>
                <a:cs typeface="Segoe UI Light" pitchFamily="34" charset="0"/>
              </a:endParaRPr>
            </a:p>
          </p:txBody>
        </p:sp>
        <p:cxnSp>
          <p:nvCxnSpPr>
            <p:cNvPr id="11" name="Rechte verbindingslijn 33">
              <a:extLst>
                <a:ext uri="{FF2B5EF4-FFF2-40B4-BE49-F238E27FC236}">
                  <a16:creationId xmlns:a16="http://schemas.microsoft.com/office/drawing/2014/main" id="{113E09F0-2227-421F-B18D-3A6E34A39A1D}"/>
                </a:ext>
              </a:extLst>
            </p:cNvPr>
            <p:cNvCxnSpPr>
              <a:cxnSpLocks noChangeShapeType="1"/>
            </p:cNvCxnSpPr>
            <p:nvPr/>
          </p:nvCxnSpPr>
          <p:spPr bwMode="auto">
            <a:xfrm>
              <a:off x="12513562" y="6623579"/>
              <a:ext cx="3577565"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2" name="Rechte verbindingslijn 38">
              <a:extLst>
                <a:ext uri="{FF2B5EF4-FFF2-40B4-BE49-F238E27FC236}">
                  <a16:creationId xmlns:a16="http://schemas.microsoft.com/office/drawing/2014/main" id="{68AA36F2-1FDF-42D9-9840-A57FEAC5DF6E}"/>
                </a:ext>
              </a:extLst>
            </p:cNvPr>
            <p:cNvCxnSpPr>
              <a:cxnSpLocks noChangeShapeType="1"/>
            </p:cNvCxnSpPr>
            <p:nvPr/>
          </p:nvCxnSpPr>
          <p:spPr bwMode="auto">
            <a:xfrm>
              <a:off x="12513562" y="5755522"/>
              <a:ext cx="3583786"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sp>
          <p:nvSpPr>
            <p:cNvPr id="13" name="Tekstvak 33">
              <a:extLst>
                <a:ext uri="{FF2B5EF4-FFF2-40B4-BE49-F238E27FC236}">
                  <a16:creationId xmlns:a16="http://schemas.microsoft.com/office/drawing/2014/main" id="{E19058E9-008E-42E3-9D70-C64FA2987942}"/>
                </a:ext>
              </a:extLst>
            </p:cNvPr>
            <p:cNvSpPr txBox="1">
              <a:spLocks noChangeArrowheads="1"/>
            </p:cNvSpPr>
            <p:nvPr/>
          </p:nvSpPr>
          <p:spPr bwMode="auto">
            <a:xfrm>
              <a:off x="12516592" y="3962716"/>
              <a:ext cx="3536314" cy="72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nl-NL" altLang="nl-NL" sz="1200">
                  <a:ea typeface="Segoe UI Light" pitchFamily="34" charset="0"/>
                  <a:cs typeface="Segoe UI Light" pitchFamily="34" charset="0"/>
                </a:rPr>
                <a:t>Klik met de rechter muis-knop op </a:t>
              </a:r>
              <a:br>
                <a:rPr lang="nl-NL" altLang="nl-NL" sz="1200">
                  <a:ea typeface="Segoe UI Light" pitchFamily="34" charset="0"/>
                  <a:cs typeface="Segoe UI Light" pitchFamily="34" charset="0"/>
                </a:rPr>
              </a:br>
              <a:r>
                <a:rPr lang="nl-NL" altLang="nl-NL" sz="1200">
                  <a:ea typeface="Segoe UI Light" pitchFamily="34" charset="0"/>
                  <a:cs typeface="Segoe UI Light" pitchFamily="34" charset="0"/>
                </a:rPr>
                <a:t>de miniatuurweergave van de dia en </a:t>
              </a:r>
            </a:p>
            <a:p>
              <a:pPr eaLnBrk="1" hangingPunct="1">
                <a:defRPr/>
              </a:pPr>
              <a:r>
                <a:rPr lang="nl-NL" altLang="nl-NL" sz="1200">
                  <a:ea typeface="Segoe UI Light" pitchFamily="34" charset="0"/>
                  <a:cs typeface="Segoe UI Light" pitchFamily="34" charset="0"/>
                </a:rPr>
                <a:t>kies </a:t>
              </a:r>
              <a:r>
                <a:rPr lang="nl-NL" altLang="nl-NL" sz="1200" b="1">
                  <a:ea typeface="Segoe UI Light" pitchFamily="34" charset="0"/>
                  <a:cs typeface="Segoe UI Light" pitchFamily="34" charset="0"/>
                </a:rPr>
                <a:t>‘Dia herstellen’</a:t>
              </a:r>
            </a:p>
          </p:txBody>
        </p:sp>
        <p:pic>
          <p:nvPicPr>
            <p:cNvPr id="14" name="Picture 2">
              <a:extLst>
                <a:ext uri="{FF2B5EF4-FFF2-40B4-BE49-F238E27FC236}">
                  <a16:creationId xmlns:a16="http://schemas.microsoft.com/office/drawing/2014/main" id="{6B4DECD9-8A9C-40B2-8E34-5B14500808E5}"/>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525402" y="4593949"/>
              <a:ext cx="1597638" cy="857556"/>
            </a:xfrm>
            <a:prstGeom prst="rect">
              <a:avLst/>
            </a:prstGeom>
            <a:solidFill>
              <a:schemeClr val="bg2"/>
            </a:solidFill>
            <a:ln>
              <a:noFill/>
            </a:ln>
          </p:spPr>
        </p:pic>
        <p:pic>
          <p:nvPicPr>
            <p:cNvPr id="15" name="Afbeelding 41">
              <a:extLst>
                <a:ext uri="{FF2B5EF4-FFF2-40B4-BE49-F238E27FC236}">
                  <a16:creationId xmlns:a16="http://schemas.microsoft.com/office/drawing/2014/main" id="{3BFC2D24-2AB3-46E4-AAD4-CCB362A812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18785" y="4587521"/>
              <a:ext cx="1604255" cy="85772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6" name="Rechthoek 15">
              <a:extLst>
                <a:ext uri="{FF2B5EF4-FFF2-40B4-BE49-F238E27FC236}">
                  <a16:creationId xmlns:a16="http://schemas.microsoft.com/office/drawing/2014/main" id="{5FD6F45F-23AF-4E4D-940E-900929281ED7}"/>
                </a:ext>
              </a:extLst>
            </p:cNvPr>
            <p:cNvSpPr/>
            <p:nvPr/>
          </p:nvSpPr>
          <p:spPr>
            <a:xfrm>
              <a:off x="13068943" y="5102633"/>
              <a:ext cx="1571342" cy="43024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nvGrpSpPr>
            <p:cNvPr id="17" name="Groep 43">
              <a:extLst>
                <a:ext uri="{FF2B5EF4-FFF2-40B4-BE49-F238E27FC236}">
                  <a16:creationId xmlns:a16="http://schemas.microsoft.com/office/drawing/2014/main" id="{681A71C0-13F9-4717-BC04-B6B65F66B827}"/>
                </a:ext>
              </a:extLst>
            </p:cNvPr>
            <p:cNvGrpSpPr>
              <a:grpSpLocks/>
            </p:cNvGrpSpPr>
            <p:nvPr/>
          </p:nvGrpSpPr>
          <p:grpSpPr bwMode="auto">
            <a:xfrm>
              <a:off x="13066341" y="5059674"/>
              <a:ext cx="1579143" cy="477569"/>
              <a:chOff x="13164976" y="6001798"/>
              <a:chExt cx="1969277" cy="595554"/>
            </a:xfrm>
          </p:grpSpPr>
          <p:sp>
            <p:nvSpPr>
              <p:cNvPr id="20" name="Rechthoek 19">
                <a:extLst>
                  <a:ext uri="{FF2B5EF4-FFF2-40B4-BE49-F238E27FC236}">
                    <a16:creationId xmlns:a16="http://schemas.microsoft.com/office/drawing/2014/main" id="{BBE508E7-388A-4BC2-8A81-230CC76C8B71}"/>
                  </a:ext>
                </a:extLst>
              </p:cNvPr>
              <p:cNvSpPr/>
              <p:nvPr/>
            </p:nvSpPr>
            <p:spPr>
              <a:xfrm>
                <a:off x="13164262" y="6055369"/>
                <a:ext cx="1969447" cy="54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nvGrpSpPr>
              <p:cNvPr id="21" name="Groep 48">
                <a:extLst>
                  <a:ext uri="{FF2B5EF4-FFF2-40B4-BE49-F238E27FC236}">
                    <a16:creationId xmlns:a16="http://schemas.microsoft.com/office/drawing/2014/main" id="{1B55C62D-78BD-44E0-8BEC-ED3999587D0E}"/>
                  </a:ext>
                </a:extLst>
              </p:cNvPr>
              <p:cNvGrpSpPr>
                <a:grpSpLocks/>
              </p:cNvGrpSpPr>
              <p:nvPr/>
            </p:nvGrpSpPr>
            <p:grpSpPr bwMode="auto">
              <a:xfrm>
                <a:off x="13214777" y="6112607"/>
                <a:ext cx="145227" cy="129517"/>
                <a:chOff x="12287399" y="5999447"/>
                <a:chExt cx="194830" cy="173755"/>
              </a:xfrm>
            </p:grpSpPr>
            <p:sp>
              <p:nvSpPr>
                <p:cNvPr id="24" name="Afgeronde rechthoek 141">
                  <a:extLst>
                    <a:ext uri="{FF2B5EF4-FFF2-40B4-BE49-F238E27FC236}">
                      <a16:creationId xmlns:a16="http://schemas.microsoft.com/office/drawing/2014/main" id="{2836773E-5EE5-464D-BA15-646F4A422FBE}"/>
                    </a:ext>
                  </a:extLst>
                </p:cNvPr>
                <p:cNvSpPr/>
                <p:nvPr/>
              </p:nvSpPr>
              <p:spPr>
                <a:xfrm>
                  <a:off x="12235562" y="5999686"/>
                  <a:ext cx="246953" cy="172646"/>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25" name="Rechthoek 24">
                  <a:extLst>
                    <a:ext uri="{FF2B5EF4-FFF2-40B4-BE49-F238E27FC236}">
                      <a16:creationId xmlns:a16="http://schemas.microsoft.com/office/drawing/2014/main" id="{AA0AF96E-9DFB-4E70-962C-4B281A58C76C}"/>
                    </a:ext>
                  </a:extLst>
                </p:cNvPr>
                <p:cNvSpPr/>
                <p:nvPr/>
              </p:nvSpPr>
              <p:spPr>
                <a:xfrm>
                  <a:off x="12309913" y="6063433"/>
                  <a:ext cx="66386" cy="876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26" name="Rechthoek 25">
                  <a:extLst>
                    <a:ext uri="{FF2B5EF4-FFF2-40B4-BE49-F238E27FC236}">
                      <a16:creationId xmlns:a16="http://schemas.microsoft.com/office/drawing/2014/main" id="{0C425296-A343-4327-8DFA-D957318E9073}"/>
                    </a:ext>
                  </a:extLst>
                </p:cNvPr>
                <p:cNvSpPr/>
                <p:nvPr/>
              </p:nvSpPr>
              <p:spPr>
                <a:xfrm>
                  <a:off x="12309913" y="6026247"/>
                  <a:ext cx="146048" cy="1859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27" name="Rechthoek 26">
                  <a:extLst>
                    <a:ext uri="{FF2B5EF4-FFF2-40B4-BE49-F238E27FC236}">
                      <a16:creationId xmlns:a16="http://schemas.microsoft.com/office/drawing/2014/main" id="{80720EBE-52D3-4BEF-A2E8-3A20931BDCB2}"/>
                    </a:ext>
                  </a:extLst>
                </p:cNvPr>
                <p:cNvSpPr/>
                <p:nvPr/>
              </p:nvSpPr>
              <p:spPr>
                <a:xfrm>
                  <a:off x="12394886" y="6066088"/>
                  <a:ext cx="61075" cy="13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28" name="Rechthoek 27">
                  <a:extLst>
                    <a:ext uri="{FF2B5EF4-FFF2-40B4-BE49-F238E27FC236}">
                      <a16:creationId xmlns:a16="http://schemas.microsoft.com/office/drawing/2014/main" id="{378BF325-5AB1-4AC9-9FDE-991AFB9AF012}"/>
                    </a:ext>
                  </a:extLst>
                </p:cNvPr>
                <p:cNvSpPr/>
                <p:nvPr/>
              </p:nvSpPr>
              <p:spPr>
                <a:xfrm>
                  <a:off x="12397542" y="6097961"/>
                  <a:ext cx="42486" cy="132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29" name="Rechthoek 28">
                  <a:extLst>
                    <a:ext uri="{FF2B5EF4-FFF2-40B4-BE49-F238E27FC236}">
                      <a16:creationId xmlns:a16="http://schemas.microsoft.com/office/drawing/2014/main" id="{87BAD32E-AF50-4FBD-88D0-4B8C716F2359}"/>
                    </a:ext>
                  </a:extLst>
                </p:cNvPr>
                <p:cNvSpPr/>
                <p:nvPr/>
              </p:nvSpPr>
              <p:spPr>
                <a:xfrm>
                  <a:off x="12394886" y="6135147"/>
                  <a:ext cx="61075" cy="106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sp>
            <p:nvSpPr>
              <p:cNvPr id="22" name="Rechthoek 21">
                <a:extLst>
                  <a:ext uri="{FF2B5EF4-FFF2-40B4-BE49-F238E27FC236}">
                    <a16:creationId xmlns:a16="http://schemas.microsoft.com/office/drawing/2014/main" id="{EDF3A366-E956-4E1B-B001-BA8A8D04A926}"/>
                  </a:ext>
                </a:extLst>
              </p:cNvPr>
              <p:cNvSpPr/>
              <p:nvPr/>
            </p:nvSpPr>
            <p:spPr>
              <a:xfrm>
                <a:off x="13478978" y="6001914"/>
                <a:ext cx="641307" cy="261341"/>
              </a:xfrm>
              <a:prstGeom prst="rect">
                <a:avLst/>
              </a:prstGeom>
            </p:spPr>
            <p:txBody>
              <a:bodyPr wrap="non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100" err="1"/>
                  <a:t>Indeling</a:t>
                </a:r>
                <a:endParaRPr lang="en-US" sz="1100"/>
              </a:p>
            </p:txBody>
          </p:sp>
          <p:sp>
            <p:nvSpPr>
              <p:cNvPr id="23" name="Gelijkbenige driehoek 22">
                <a:extLst>
                  <a:ext uri="{FF2B5EF4-FFF2-40B4-BE49-F238E27FC236}">
                    <a16:creationId xmlns:a16="http://schemas.microsoft.com/office/drawing/2014/main" id="{6C683744-F343-4959-9D84-546765DE0ABA}"/>
                  </a:ext>
                </a:extLst>
              </p:cNvPr>
              <p:cNvSpPr/>
              <p:nvPr/>
            </p:nvSpPr>
            <p:spPr>
              <a:xfrm rot="5400000">
                <a:off x="14951595" y="6150410"/>
                <a:ext cx="104933" cy="574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sp>
          <p:nvSpPr>
            <p:cNvPr id="18" name="Afgeronde rechthoek 147">
              <a:extLst>
                <a:ext uri="{FF2B5EF4-FFF2-40B4-BE49-F238E27FC236}">
                  <a16:creationId xmlns:a16="http://schemas.microsoft.com/office/drawing/2014/main" id="{9CBB80AD-B29D-41C0-B692-AA40AC8A84E9}"/>
                </a:ext>
              </a:extLst>
            </p:cNvPr>
            <p:cNvSpPr/>
            <p:nvPr/>
          </p:nvSpPr>
          <p:spPr>
            <a:xfrm>
              <a:off x="13068943" y="5316963"/>
              <a:ext cx="1571342" cy="215917"/>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lIns="32400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defRPr/>
              </a:pPr>
              <a:r>
                <a:rPr lang="en-US" sz="1200" err="1">
                  <a:solidFill>
                    <a:schemeClr val="tx1"/>
                  </a:solidFill>
                </a:rPr>
                <a:t>Dia</a:t>
              </a:r>
              <a:r>
                <a:rPr lang="en-US" sz="1200">
                  <a:solidFill>
                    <a:schemeClr val="tx1"/>
                  </a:solidFill>
                </a:rPr>
                <a:t> </a:t>
              </a:r>
              <a:r>
                <a:rPr lang="en-US" sz="1200" err="1">
                  <a:solidFill>
                    <a:schemeClr val="tx1"/>
                  </a:solidFill>
                </a:rPr>
                <a:t>herstellen</a:t>
              </a:r>
              <a:endParaRPr lang="en-US" sz="1200">
                <a:solidFill>
                  <a:schemeClr val="tx1"/>
                </a:solidFill>
              </a:endParaRPr>
            </a:p>
          </p:txBody>
        </p:sp>
        <p:pic>
          <p:nvPicPr>
            <p:cNvPr id="19" name="Picture 3">
              <a:extLst>
                <a:ext uri="{FF2B5EF4-FFF2-40B4-BE49-F238E27FC236}">
                  <a16:creationId xmlns:a16="http://schemas.microsoft.com/office/drawing/2014/main" id="{AB90E0DA-880C-40E5-8624-BB214C65D7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0323" y="5416522"/>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5" name="COVER">
            <a:extLst>
              <a:ext uri="{FF2B5EF4-FFF2-40B4-BE49-F238E27FC236}">
                <a16:creationId xmlns:a16="http://schemas.microsoft.com/office/drawing/2014/main" id="{6570EDBA-BA98-42B4-9BF7-6B1FD0792A17}"/>
              </a:ext>
            </a:extLst>
          </p:cNvPr>
          <p:cNvSpPr/>
          <p:nvPr userDrawn="1"/>
        </p:nvSpPr>
        <p:spPr>
          <a:xfrm>
            <a:off x="279400" y="6519863"/>
            <a:ext cx="939800"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 name="Titel 1"/>
          <p:cNvSpPr>
            <a:spLocks noGrp="1"/>
          </p:cNvSpPr>
          <p:nvPr>
            <p:ph type="title"/>
          </p:nvPr>
        </p:nvSpPr>
        <p:spPr>
          <a:xfrm>
            <a:off x="551543" y="566056"/>
            <a:ext cx="7525657" cy="464458"/>
          </a:xfrm>
        </p:spPr>
        <p:txBody>
          <a:bodyPr/>
          <a:lstStyle>
            <a:lvl1pPr>
              <a:defRPr/>
            </a:lvl1pPr>
          </a:lstStyle>
          <a:p>
            <a:r>
              <a:rPr lang="nl-NL"/>
              <a:t>Klik om de stijl te bewerken</a:t>
            </a:r>
          </a:p>
        </p:txBody>
      </p:sp>
      <p:sp>
        <p:nvSpPr>
          <p:cNvPr id="49" name="Tijdelijke aanduiding voor afbeelding 5"/>
          <p:cNvSpPr>
            <a:spLocks noGrp="1"/>
          </p:cNvSpPr>
          <p:nvPr>
            <p:ph type="pic" sz="quarter" idx="12"/>
          </p:nvPr>
        </p:nvSpPr>
        <p:spPr>
          <a:xfrm>
            <a:off x="0" y="1320799"/>
            <a:ext cx="12198350" cy="4327054"/>
          </a:xfrm>
          <a:solidFill>
            <a:schemeClr val="bg1">
              <a:lumMod val="95000"/>
            </a:schemeClr>
          </a:solidFill>
        </p:spPr>
        <p:txBody>
          <a:bodyPr anchor="ctr">
            <a:normAutofit/>
          </a:bodyPr>
          <a:lstStyle>
            <a:lvl1pPr algn="ctr">
              <a:defRPr sz="1100"/>
            </a:lvl1pPr>
          </a:lstStyle>
          <a:p>
            <a:pPr lvl="0"/>
            <a:r>
              <a:rPr lang="nl-NL" noProof="0"/>
              <a:t>Klik op het pictogram als u een afbeelding wilt toevoegen</a:t>
            </a:r>
          </a:p>
        </p:txBody>
      </p:sp>
      <p:sp>
        <p:nvSpPr>
          <p:cNvPr id="55" name="Tijdelijke aanduiding voor verticale tekst 2"/>
          <p:cNvSpPr>
            <a:spLocks noGrp="1"/>
          </p:cNvSpPr>
          <p:nvPr>
            <p:ph type="body" orient="vert" idx="1"/>
          </p:nvPr>
        </p:nvSpPr>
        <p:spPr>
          <a:xfrm>
            <a:off x="845138" y="5293625"/>
            <a:ext cx="10521362" cy="764274"/>
          </a:xfrm>
          <a:solidFill>
            <a:schemeClr val="accent2"/>
          </a:solidFill>
        </p:spPr>
        <p:txBody>
          <a:bodyPr lIns="180000" tIns="36000" rIns="180000" bIns="36000" numCol="3" spcCol="360000" anchor="ctr"/>
          <a:lstStyle>
            <a:lvl1pPr algn="ctr">
              <a:defRPr>
                <a:solidFill>
                  <a:schemeClr val="bg1"/>
                </a:solidFill>
              </a:defRPr>
            </a:lvl1pPr>
            <a:lvl4pPr>
              <a:defRPr cap="all" baseline="0"/>
            </a:lvl4pPr>
          </a:lstStyle>
          <a:p>
            <a:pPr lvl="0"/>
            <a:r>
              <a:rPr lang="nl-NL"/>
              <a:t>Tekst</a:t>
            </a:r>
          </a:p>
          <a:p>
            <a:pPr lvl="0"/>
            <a:endParaRPr lang="nl-NL"/>
          </a:p>
          <a:p>
            <a:pPr lvl="0"/>
            <a:r>
              <a:rPr lang="nl-NL"/>
              <a:t> </a:t>
            </a:r>
          </a:p>
          <a:p>
            <a:pPr lvl="0"/>
            <a:endParaRPr lang="nl-NL"/>
          </a:p>
        </p:txBody>
      </p:sp>
    </p:spTree>
    <p:extLst>
      <p:ext uri="{BB962C8B-B14F-4D97-AF65-F5344CB8AC3E}">
        <p14:creationId xmlns:p14="http://schemas.microsoft.com/office/powerpoint/2010/main" val="288768524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CO">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3CB7D78C-7079-4D5C-AD60-239DE234ABB0}"/>
              </a:ext>
            </a:extLst>
          </p:cNvPr>
          <p:cNvSpPr txBox="1"/>
          <p:nvPr userDrawn="1"/>
        </p:nvSpPr>
        <p:spPr>
          <a:xfrm>
            <a:off x="8077200" y="-274638"/>
            <a:ext cx="4114800" cy="184150"/>
          </a:xfrm>
          <a:prstGeom prst="rect">
            <a:avLst/>
          </a:prstGeom>
          <a:noFill/>
        </p:spPr>
        <p:txBody>
          <a:bodyPr lIns="0" tIns="0" rIns="0" bIns="0">
            <a:spAutoFit/>
          </a:bodyPr>
          <a:lstStyle/>
          <a:p>
            <a:pPr algn="r" fontAlgn="auto">
              <a:spcBef>
                <a:spcPts val="0"/>
              </a:spcBef>
              <a:spcAft>
                <a:spcPts val="0"/>
              </a:spcAft>
              <a:defRPr/>
            </a:pPr>
            <a:r>
              <a:rPr lang="nl-NL" sz="1200" b="1" cap="all">
                <a:solidFill>
                  <a:srgbClr val="595959">
                    <a:lumMod val="60000"/>
                    <a:lumOff val="40000"/>
                  </a:srgbClr>
                </a:solidFill>
                <a:latin typeface="+mn-lt"/>
                <a:cs typeface="+mn-cs"/>
              </a:rPr>
              <a:t>BLANCO</a:t>
            </a:r>
          </a:p>
        </p:txBody>
      </p:sp>
      <p:grpSp>
        <p:nvGrpSpPr>
          <p:cNvPr id="4" name="GRID" hidden="1">
            <a:extLst>
              <a:ext uri="{FF2B5EF4-FFF2-40B4-BE49-F238E27FC236}">
                <a16:creationId xmlns:a16="http://schemas.microsoft.com/office/drawing/2014/main" id="{516C85F5-35EB-4069-8CD1-015E06611073}"/>
              </a:ext>
            </a:extLst>
          </p:cNvPr>
          <p:cNvGrpSpPr>
            <a:grpSpLocks/>
          </p:cNvGrpSpPr>
          <p:nvPr userDrawn="1"/>
        </p:nvGrpSpPr>
        <p:grpSpPr bwMode="auto">
          <a:xfrm>
            <a:off x="-14288" y="0"/>
            <a:ext cx="12220576" cy="6858000"/>
            <a:chOff x="-14515" y="0"/>
            <a:chExt cx="12221030" cy="6858000"/>
          </a:xfrm>
        </p:grpSpPr>
        <p:sp>
          <p:nvSpPr>
            <p:cNvPr id="5" name="Rechthoek 4">
              <a:extLst>
                <a:ext uri="{FF2B5EF4-FFF2-40B4-BE49-F238E27FC236}">
                  <a16:creationId xmlns:a16="http://schemas.microsoft.com/office/drawing/2014/main" id="{A802FC00-F6DF-4A9F-9E56-EF65AB1B6726}"/>
                </a:ext>
              </a:extLst>
            </p:cNvPr>
            <p:cNvSpPr/>
            <p:nvPr userDrawn="1"/>
          </p:nvSpPr>
          <p:spPr>
            <a:xfrm>
              <a:off x="-14515" y="0"/>
              <a:ext cx="12206741" cy="56673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solidFill>
                  <a:prstClr val="white"/>
                </a:solidFill>
              </a:endParaRPr>
            </a:p>
          </p:txBody>
        </p:sp>
        <p:sp>
          <p:nvSpPr>
            <p:cNvPr id="6" name="Rechthoek 5">
              <a:extLst>
                <a:ext uri="{FF2B5EF4-FFF2-40B4-BE49-F238E27FC236}">
                  <a16:creationId xmlns:a16="http://schemas.microsoft.com/office/drawing/2014/main" id="{A0DEA119-B75E-4725-8B2F-9A433310D728}"/>
                </a:ext>
              </a:extLst>
            </p:cNvPr>
            <p:cNvSpPr/>
            <p:nvPr userDrawn="1"/>
          </p:nvSpPr>
          <p:spPr>
            <a:xfrm>
              <a:off x="-226" y="6291263"/>
              <a:ext cx="12206741" cy="5667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solidFill>
                  <a:prstClr val="white"/>
                </a:solidFill>
              </a:endParaRPr>
            </a:p>
          </p:txBody>
        </p:sp>
        <p:sp>
          <p:nvSpPr>
            <p:cNvPr id="7" name="Rechthoek 6">
              <a:extLst>
                <a:ext uri="{FF2B5EF4-FFF2-40B4-BE49-F238E27FC236}">
                  <a16:creationId xmlns:a16="http://schemas.microsoft.com/office/drawing/2014/main" id="{F06B2D9E-3756-45D7-9AB2-737A56A939AC}"/>
                </a:ext>
              </a:extLst>
            </p:cNvPr>
            <p:cNvSpPr/>
            <p:nvPr userDrawn="1"/>
          </p:nvSpPr>
          <p:spPr>
            <a:xfrm>
              <a:off x="-226" y="1030288"/>
              <a:ext cx="12206741" cy="29051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solidFill>
                  <a:prstClr val="white"/>
                </a:solidFill>
              </a:endParaRPr>
            </a:p>
          </p:txBody>
        </p:sp>
        <p:sp>
          <p:nvSpPr>
            <p:cNvPr id="8" name="Rechthoek 7">
              <a:extLst>
                <a:ext uri="{FF2B5EF4-FFF2-40B4-BE49-F238E27FC236}">
                  <a16:creationId xmlns:a16="http://schemas.microsoft.com/office/drawing/2014/main" id="{798E9C1C-8A67-40E7-8152-B2EFA961A51A}"/>
                </a:ext>
              </a:extLst>
            </p:cNvPr>
            <p:cNvSpPr/>
            <p:nvPr userDrawn="1"/>
          </p:nvSpPr>
          <p:spPr>
            <a:xfrm rot="5400000">
              <a:off x="-3145847" y="3145620"/>
              <a:ext cx="6858000" cy="56675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solidFill>
                  <a:prstClr val="white"/>
                </a:solidFill>
              </a:endParaRPr>
            </a:p>
          </p:txBody>
        </p:sp>
        <p:sp>
          <p:nvSpPr>
            <p:cNvPr id="9" name="Rechthoek 8">
              <a:extLst>
                <a:ext uri="{FF2B5EF4-FFF2-40B4-BE49-F238E27FC236}">
                  <a16:creationId xmlns:a16="http://schemas.microsoft.com/office/drawing/2014/main" id="{C7E3384F-C4DC-4D75-930F-07B98FDBB151}"/>
                </a:ext>
              </a:extLst>
            </p:cNvPr>
            <p:cNvSpPr/>
            <p:nvPr userDrawn="1"/>
          </p:nvSpPr>
          <p:spPr>
            <a:xfrm rot="5400000">
              <a:off x="8479848" y="3145620"/>
              <a:ext cx="6858000" cy="5667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solidFill>
                  <a:prstClr val="white"/>
                </a:solidFill>
              </a:endParaRPr>
            </a:p>
          </p:txBody>
        </p:sp>
      </p:grpSp>
      <p:sp>
        <p:nvSpPr>
          <p:cNvPr id="2" name="Titel 1"/>
          <p:cNvSpPr>
            <a:spLocks noGrp="1"/>
          </p:cNvSpPr>
          <p:nvPr>
            <p:ph type="title"/>
          </p:nvPr>
        </p:nvSpPr>
        <p:spPr>
          <a:xfrm>
            <a:off x="551543" y="566056"/>
            <a:ext cx="7525657" cy="464458"/>
          </a:xfrm>
        </p:spPr>
        <p:txBody>
          <a:bodyPr/>
          <a:lstStyle>
            <a:lvl1pPr>
              <a:defRPr/>
            </a:lvl1pPr>
          </a:lstStyle>
          <a:p>
            <a:r>
              <a:rPr lang="nl-NL"/>
              <a:t>Klik om de stijl te bewerken</a:t>
            </a:r>
          </a:p>
        </p:txBody>
      </p:sp>
      <p:sp>
        <p:nvSpPr>
          <p:cNvPr id="10" name="Tijdelijke aanduiding voor voettekst 2">
            <a:extLst>
              <a:ext uri="{FF2B5EF4-FFF2-40B4-BE49-F238E27FC236}">
                <a16:creationId xmlns:a16="http://schemas.microsoft.com/office/drawing/2014/main" id="{625AC00A-80BB-491C-812A-8DC75A8F10A1}"/>
              </a:ext>
            </a:extLst>
          </p:cNvPr>
          <p:cNvSpPr>
            <a:spLocks noGrp="1"/>
          </p:cNvSpPr>
          <p:nvPr>
            <p:ph type="ftr" sz="quarter" idx="10"/>
          </p:nvPr>
        </p:nvSpPr>
        <p:spPr/>
        <p:txBody>
          <a:bodyPr/>
          <a:lstStyle>
            <a:lvl1pPr>
              <a:defRPr/>
            </a:lvl1pPr>
          </a:lstStyle>
          <a:p>
            <a:pPr>
              <a:defRPr/>
            </a:pPr>
            <a:r>
              <a:rPr lang="nl-NL"/>
              <a:t>Sessie 2. Locatiebepaling: burgermeetnet RTHA</a:t>
            </a:r>
            <a:endParaRPr/>
          </a:p>
        </p:txBody>
      </p:sp>
      <p:sp>
        <p:nvSpPr>
          <p:cNvPr id="11" name="Tijdelijke aanduiding voor dianummer 3">
            <a:extLst>
              <a:ext uri="{FF2B5EF4-FFF2-40B4-BE49-F238E27FC236}">
                <a16:creationId xmlns:a16="http://schemas.microsoft.com/office/drawing/2014/main" id="{D95E0869-3889-4674-961A-EB7D186B9CD5}"/>
              </a:ext>
            </a:extLst>
          </p:cNvPr>
          <p:cNvSpPr>
            <a:spLocks noGrp="1"/>
          </p:cNvSpPr>
          <p:nvPr>
            <p:ph type="sldNum" sz="quarter" idx="11"/>
          </p:nvPr>
        </p:nvSpPr>
        <p:spPr/>
        <p:txBody>
          <a:bodyPr/>
          <a:lstStyle>
            <a:lvl1pPr>
              <a:defRPr/>
            </a:lvl1pPr>
          </a:lstStyle>
          <a:p>
            <a:fld id="{AABE1AC7-926B-441E-A4BF-5063032C7B5A}" type="slidenum">
              <a:rPr lang="nl-NL" altLang="nl-NL"/>
              <a:pPr/>
              <a:t>‹nr.›</a:t>
            </a:fld>
            <a:endParaRPr lang="nl-NL" altLang="nl-NL"/>
          </a:p>
        </p:txBody>
      </p:sp>
    </p:spTree>
    <p:extLst>
      <p:ext uri="{BB962C8B-B14F-4D97-AF65-F5344CB8AC3E}">
        <p14:creationId xmlns:p14="http://schemas.microsoft.com/office/powerpoint/2010/main" val="247279031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ijdelijke aanduiding voor afbeelding 17"/>
          <p:cNvSpPr>
            <a:spLocks noGrp="1"/>
          </p:cNvSpPr>
          <p:nvPr>
            <p:ph type="pic" sz="quarter" idx="12" hasCustomPrompt="1"/>
          </p:nvPr>
        </p:nvSpPr>
        <p:spPr>
          <a:xfrm>
            <a:off x="1" y="1"/>
            <a:ext cx="12198350" cy="6857999"/>
          </a:xfrm>
          <a:custGeom>
            <a:avLst/>
            <a:gdLst>
              <a:gd name="connsiteX0" fmla="*/ 0 w 12198350"/>
              <a:gd name="connsiteY0" fmla="*/ 0 h 6857999"/>
              <a:gd name="connsiteX1" fmla="*/ 12198350 w 12198350"/>
              <a:gd name="connsiteY1" fmla="*/ 0 h 6857999"/>
              <a:gd name="connsiteX2" fmla="*/ 12198350 w 12198350"/>
              <a:gd name="connsiteY2" fmla="*/ 6857999 h 6857999"/>
              <a:gd name="connsiteX3" fmla="*/ 12191999 w 12198350"/>
              <a:gd name="connsiteY3" fmla="*/ 6857999 h 6857999"/>
              <a:gd name="connsiteX4" fmla="*/ 12191999 w 12198350"/>
              <a:gd name="connsiteY4" fmla="*/ 6773068 h 6857999"/>
              <a:gd name="connsiteX5" fmla="*/ 12191999 w 12198350"/>
              <a:gd name="connsiteY5" fmla="*/ 6770913 h 6857999"/>
              <a:gd name="connsiteX6" fmla="*/ 12191999 w 12198350"/>
              <a:gd name="connsiteY6" fmla="*/ 6685982 h 6857999"/>
              <a:gd name="connsiteX7" fmla="*/ 5591442 w 12198350"/>
              <a:gd name="connsiteY7" fmla="*/ 6685982 h 6857999"/>
              <a:gd name="connsiteX8" fmla="*/ 5591442 w 12198350"/>
              <a:gd name="connsiteY8" fmla="*/ 6770913 h 6857999"/>
              <a:gd name="connsiteX9" fmla="*/ 0 w 12198350"/>
              <a:gd name="connsiteY9" fmla="*/ 6770913 h 6857999"/>
              <a:gd name="connsiteX0" fmla="*/ 0 w 12198350"/>
              <a:gd name="connsiteY0" fmla="*/ 0 h 6857999"/>
              <a:gd name="connsiteX1" fmla="*/ 12198350 w 12198350"/>
              <a:gd name="connsiteY1" fmla="*/ 0 h 6857999"/>
              <a:gd name="connsiteX2" fmla="*/ 12198350 w 12198350"/>
              <a:gd name="connsiteY2" fmla="*/ 6857999 h 6857999"/>
              <a:gd name="connsiteX3" fmla="*/ 12191999 w 12198350"/>
              <a:gd name="connsiteY3" fmla="*/ 6857999 h 6857999"/>
              <a:gd name="connsiteX4" fmla="*/ 12191999 w 12198350"/>
              <a:gd name="connsiteY4" fmla="*/ 6773068 h 6857999"/>
              <a:gd name="connsiteX5" fmla="*/ 12191999 w 12198350"/>
              <a:gd name="connsiteY5" fmla="*/ 6770913 h 6857999"/>
              <a:gd name="connsiteX6" fmla="*/ 12191999 w 12198350"/>
              <a:gd name="connsiteY6" fmla="*/ 6685982 h 6857999"/>
              <a:gd name="connsiteX7" fmla="*/ 5591442 w 12198350"/>
              <a:gd name="connsiteY7" fmla="*/ 6685982 h 6857999"/>
              <a:gd name="connsiteX8" fmla="*/ 5593824 w 12198350"/>
              <a:gd name="connsiteY8" fmla="*/ 6768531 h 6857999"/>
              <a:gd name="connsiteX9" fmla="*/ 0 w 12198350"/>
              <a:gd name="connsiteY9" fmla="*/ 6770913 h 6857999"/>
              <a:gd name="connsiteX10" fmla="*/ 0 w 12198350"/>
              <a:gd name="connsiteY10" fmla="*/ 0 h 6857999"/>
              <a:gd name="connsiteX0" fmla="*/ 0 w 12198350"/>
              <a:gd name="connsiteY0" fmla="*/ 0 h 6857999"/>
              <a:gd name="connsiteX1" fmla="*/ 12198350 w 12198350"/>
              <a:gd name="connsiteY1" fmla="*/ 0 h 6857999"/>
              <a:gd name="connsiteX2" fmla="*/ 12198350 w 12198350"/>
              <a:gd name="connsiteY2" fmla="*/ 6857999 h 6857999"/>
              <a:gd name="connsiteX3" fmla="*/ 12191999 w 12198350"/>
              <a:gd name="connsiteY3" fmla="*/ 6857999 h 6857999"/>
              <a:gd name="connsiteX4" fmla="*/ 12191999 w 12198350"/>
              <a:gd name="connsiteY4" fmla="*/ 6773068 h 6857999"/>
              <a:gd name="connsiteX5" fmla="*/ 12191999 w 12198350"/>
              <a:gd name="connsiteY5" fmla="*/ 6770913 h 6857999"/>
              <a:gd name="connsiteX6" fmla="*/ 12191999 w 12198350"/>
              <a:gd name="connsiteY6" fmla="*/ 6685982 h 6857999"/>
              <a:gd name="connsiteX7" fmla="*/ 5591442 w 12198350"/>
              <a:gd name="connsiteY7" fmla="*/ 6685982 h 6857999"/>
              <a:gd name="connsiteX8" fmla="*/ 5593824 w 12198350"/>
              <a:gd name="connsiteY8" fmla="*/ 6768531 h 6857999"/>
              <a:gd name="connsiteX9" fmla="*/ 0 w 12198350"/>
              <a:gd name="connsiteY9" fmla="*/ 6770913 h 6857999"/>
              <a:gd name="connsiteX10" fmla="*/ 0 w 12198350"/>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8350" h="6857999">
                <a:moveTo>
                  <a:pt x="0" y="0"/>
                </a:moveTo>
                <a:lnTo>
                  <a:pt x="12198350" y="0"/>
                </a:lnTo>
                <a:lnTo>
                  <a:pt x="12198350" y="6857999"/>
                </a:lnTo>
                <a:lnTo>
                  <a:pt x="12191999" y="6857999"/>
                </a:lnTo>
                <a:lnTo>
                  <a:pt x="12191999" y="6773068"/>
                </a:lnTo>
                <a:lnTo>
                  <a:pt x="12191999" y="6770913"/>
                </a:lnTo>
                <a:lnTo>
                  <a:pt x="12191999" y="6685982"/>
                </a:lnTo>
                <a:lnTo>
                  <a:pt x="5591442" y="6685982"/>
                </a:lnTo>
                <a:lnTo>
                  <a:pt x="5593824" y="6768531"/>
                </a:lnTo>
                <a:lnTo>
                  <a:pt x="0" y="6770913"/>
                </a:lnTo>
                <a:lnTo>
                  <a:pt x="0" y="0"/>
                </a:lnTo>
                <a:close/>
              </a:path>
            </a:pathLst>
          </a:custGeom>
          <a:solidFill>
            <a:schemeClr val="bg1">
              <a:lumMod val="95000"/>
            </a:schemeClr>
          </a:solidFill>
        </p:spPr>
        <p:txBody>
          <a:bodyPr wrap="square" bIns="1080000" anchor="ctr">
            <a:noAutofit/>
          </a:bodyPr>
          <a:lstStyle>
            <a:lvl1pPr algn="ctr">
              <a:spcBef>
                <a:spcPts val="0"/>
              </a:spcBef>
              <a:defRPr sz="1100">
                <a:solidFill>
                  <a:schemeClr val="bg2">
                    <a:lumMod val="75000"/>
                  </a:schemeClr>
                </a:solidFill>
              </a:defRPr>
            </a:lvl1pPr>
          </a:lstStyle>
          <a:p>
            <a:r>
              <a:rPr lang="nl-NL"/>
              <a:t>Klik op het pictogram hieronder</a:t>
            </a:r>
            <a:br>
              <a:rPr lang="nl-NL"/>
            </a:br>
            <a:r>
              <a:rPr lang="nl-NL"/>
              <a:t>om een afbeelding in te voegen</a:t>
            </a:r>
          </a:p>
        </p:txBody>
      </p:sp>
      <p:sp>
        <p:nvSpPr>
          <p:cNvPr id="9" name="Tekstvak 8"/>
          <p:cNvSpPr txBox="1"/>
          <p:nvPr userDrawn="1"/>
        </p:nvSpPr>
        <p:spPr>
          <a:xfrm>
            <a:off x="8077200" y="-274580"/>
            <a:ext cx="4114800" cy="184666"/>
          </a:xfrm>
          <a:prstGeom prst="rect">
            <a:avLst/>
          </a:prstGeom>
          <a:noFill/>
        </p:spPr>
        <p:txBody>
          <a:bodyPr wrap="squar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nl-NL" sz="1200" b="1" i="0" u="none" strike="noStrike" kern="1200" cap="all" spc="0" normalizeH="0" baseline="0" noProof="0">
                <a:ln>
                  <a:noFill/>
                </a:ln>
                <a:solidFill>
                  <a:srgbClr val="595959">
                    <a:lumMod val="60000"/>
                    <a:lumOff val="40000"/>
                  </a:srgbClr>
                </a:solidFill>
                <a:effectLst/>
                <a:uLnTx/>
                <a:uFillTx/>
                <a:latin typeface="Calibri" panose="020F0502020204030204" pitchFamily="34" charset="0"/>
                <a:ea typeface="+mn-ea"/>
                <a:cs typeface="+mn-cs"/>
              </a:rPr>
              <a:t>AGENDA</a:t>
            </a:r>
          </a:p>
        </p:txBody>
      </p:sp>
      <p:sp>
        <p:nvSpPr>
          <p:cNvPr id="5" name="Titel 4"/>
          <p:cNvSpPr>
            <a:spLocks noGrp="1"/>
          </p:cNvSpPr>
          <p:nvPr>
            <p:ph type="title" hasCustomPrompt="1"/>
          </p:nvPr>
        </p:nvSpPr>
        <p:spPr>
          <a:xfrm>
            <a:off x="551543" y="566056"/>
            <a:ext cx="7525657" cy="464458"/>
          </a:xfrm>
        </p:spPr>
        <p:txBody>
          <a:bodyPr/>
          <a:lstStyle>
            <a:lvl1pPr>
              <a:defRPr>
                <a:solidFill>
                  <a:schemeClr val="bg1"/>
                </a:solidFill>
              </a:defRPr>
            </a:lvl1pPr>
          </a:lstStyle>
          <a:p>
            <a:r>
              <a:rPr lang="nl-NL"/>
              <a:t>Titel van de slide</a:t>
            </a:r>
          </a:p>
        </p:txBody>
      </p:sp>
      <p:sp>
        <p:nvSpPr>
          <p:cNvPr id="92" name="Tijdelijke aanduiding voor verticale tekst 2">
            <a:extLst>
              <a:ext uri="{FF2B5EF4-FFF2-40B4-BE49-F238E27FC236}">
                <a16:creationId xmlns:a16="http://schemas.microsoft.com/office/drawing/2014/main" id="{856E00F3-510B-4FD7-94A6-F9AAE595ADE5}"/>
              </a:ext>
            </a:extLst>
          </p:cNvPr>
          <p:cNvSpPr>
            <a:spLocks noGrp="1"/>
          </p:cNvSpPr>
          <p:nvPr>
            <p:ph type="body" orient="vert" idx="13" hasCustomPrompt="1"/>
          </p:nvPr>
        </p:nvSpPr>
        <p:spPr>
          <a:xfrm>
            <a:off x="8424501" y="527278"/>
            <a:ext cx="3297600" cy="525600"/>
          </a:xfrm>
          <a: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a:blipFill>
        </p:spPr>
        <p:txBody>
          <a:bodyPr vert="horz">
            <a:normAutofit/>
          </a:bodyPr>
          <a:lstStyle>
            <a:lvl1pPr>
              <a:defRPr sz="100">
                <a:solidFill>
                  <a:schemeClr val="bg1">
                    <a:lumMod val="95000"/>
                  </a:schemeClr>
                </a:solidFill>
              </a:defRPr>
            </a:lvl1pPr>
            <a:lvl4pPr>
              <a:defRPr cap="all" baseline="0"/>
            </a:lvl4pPr>
          </a:lstStyle>
          <a:p>
            <a:pPr lvl="0"/>
            <a:r>
              <a:rPr lang="nl-NL"/>
              <a:t> </a:t>
            </a:r>
          </a:p>
        </p:txBody>
      </p:sp>
      <p:sp>
        <p:nvSpPr>
          <p:cNvPr id="2" name="Tijdelijke aanduiding voor voettekst 1">
            <a:extLst>
              <a:ext uri="{FF2B5EF4-FFF2-40B4-BE49-F238E27FC236}">
                <a16:creationId xmlns:a16="http://schemas.microsoft.com/office/drawing/2014/main" id="{27D00444-03BB-4C29-A512-69AC8FB4F8D6}"/>
              </a:ext>
            </a:extLst>
          </p:cNvPr>
          <p:cNvSpPr>
            <a:spLocks noGrp="1"/>
          </p:cNvSpPr>
          <p:nvPr>
            <p:ph type="ftr" sz="quarter" idx="1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200" b="1" i="0" u="none" strike="noStrike" kern="1200" cap="none" spc="0" normalizeH="0" baseline="0" noProof="0">
                <a:ln>
                  <a:noFill/>
                </a:ln>
                <a:solidFill>
                  <a:srgbClr val="70B741"/>
                </a:solidFill>
                <a:effectLst/>
                <a:uLnTx/>
                <a:uFillTx/>
                <a:latin typeface="Calibri" panose="020F0502020204030204"/>
                <a:ea typeface="+mn-ea"/>
                <a:cs typeface="+mn-cs"/>
              </a:rPr>
              <a:t>Sessie 2. Locatiebepaling: burgermeetnet RTHA</a:t>
            </a:r>
          </a:p>
        </p:txBody>
      </p:sp>
      <p:sp>
        <p:nvSpPr>
          <p:cNvPr id="3" name="Tijdelijke aanduiding voor dianummer 2">
            <a:extLst>
              <a:ext uri="{FF2B5EF4-FFF2-40B4-BE49-F238E27FC236}">
                <a16:creationId xmlns:a16="http://schemas.microsoft.com/office/drawing/2014/main" id="{423680C6-F7F2-4635-BAD3-9CDB51DE9759}"/>
              </a:ext>
            </a:extLst>
          </p:cNvPr>
          <p:cNvSpPr>
            <a:spLocks noGrp="1"/>
          </p:cNvSpPr>
          <p:nvPr>
            <p:ph type="sldNum" sz="quarter" idx="1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00B842D-28D8-4C6D-8F79-63956AD155B3}" type="slidenum">
              <a:rPr kumimoji="0" lang="nl-NL" sz="1100" b="1" i="0" u="none" strike="noStrike" kern="1200" cap="none" spc="0" normalizeH="0" baseline="0" noProof="0" smtClean="0">
                <a:ln>
                  <a:noFill/>
                </a:ln>
                <a:solidFill>
                  <a:srgbClr val="70B741"/>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‹nr.›</a:t>
            </a:fld>
            <a:endParaRPr kumimoji="0" lang="nl-NL" sz="1100" b="1" i="0" u="none" strike="noStrike" kern="1200" cap="none" spc="0" normalizeH="0" baseline="0" noProof="0">
              <a:ln>
                <a:noFill/>
              </a:ln>
              <a:solidFill>
                <a:srgbClr val="70B741"/>
              </a:solidFill>
              <a:effectLst/>
              <a:uLnTx/>
              <a:uFillTx/>
              <a:latin typeface="Calibri" panose="020F0502020204030204" pitchFamily="34" charset="0"/>
              <a:ea typeface="+mn-ea"/>
              <a:cs typeface="+mn-cs"/>
            </a:endParaRPr>
          </a:p>
        </p:txBody>
      </p:sp>
      <p:sp>
        <p:nvSpPr>
          <p:cNvPr id="6" name="Tijdelijke aanduiding voor tekst 5">
            <a:extLst>
              <a:ext uri="{FF2B5EF4-FFF2-40B4-BE49-F238E27FC236}">
                <a16:creationId xmlns:a16="http://schemas.microsoft.com/office/drawing/2014/main" id="{AB9BC448-D450-494B-AA91-2524803A5861}"/>
              </a:ext>
            </a:extLst>
          </p:cNvPr>
          <p:cNvSpPr>
            <a:spLocks noGrp="1"/>
          </p:cNvSpPr>
          <p:nvPr>
            <p:ph type="body" sz="quarter" idx="16" hasCustomPrompt="1"/>
          </p:nvPr>
        </p:nvSpPr>
        <p:spPr>
          <a:xfrm>
            <a:off x="1639494" y="2098528"/>
            <a:ext cx="2118048" cy="1402480"/>
          </a:xfrm>
          <a:solidFill>
            <a:schemeClr val="accent2">
              <a:alpha val="90000"/>
            </a:schemeClr>
          </a:solidFill>
        </p:spPr>
        <p:txBody>
          <a:bodyPr lIns="144000" tIns="576000" rIns="144000" bIns="144000"/>
          <a:lstStyle>
            <a:lvl1pPr algn="ctr">
              <a:defRPr>
                <a:solidFill>
                  <a:schemeClr val="bg1"/>
                </a:solidFill>
              </a:defRPr>
            </a:lvl1pPr>
          </a:lstStyle>
          <a:p>
            <a:pPr lvl="0"/>
            <a:r>
              <a:rPr lang="nl-NL"/>
              <a:t>Hoofdstuk titel</a:t>
            </a:r>
          </a:p>
        </p:txBody>
      </p:sp>
      <p:sp>
        <p:nvSpPr>
          <p:cNvPr id="8" name="Tijdelijke aanduiding voor tekst 7">
            <a:extLst>
              <a:ext uri="{FF2B5EF4-FFF2-40B4-BE49-F238E27FC236}">
                <a16:creationId xmlns:a16="http://schemas.microsoft.com/office/drawing/2014/main" id="{47B7A44E-24DE-4542-9878-4B500DD1B44D}"/>
              </a:ext>
            </a:extLst>
          </p:cNvPr>
          <p:cNvSpPr>
            <a:spLocks noGrp="1"/>
          </p:cNvSpPr>
          <p:nvPr>
            <p:ph type="body" sz="quarter" idx="17" hasCustomPrompt="1"/>
          </p:nvPr>
        </p:nvSpPr>
        <p:spPr>
          <a:xfrm>
            <a:off x="2215002" y="1508677"/>
            <a:ext cx="967032" cy="967032"/>
          </a:xfrm>
          <a:prstGeom prst="ellipse">
            <a:avLst/>
          </a:prstGeom>
          <a:solidFill>
            <a:schemeClr val="bg1"/>
          </a:solidFill>
        </p:spPr>
        <p:txBody>
          <a:bodyPr/>
          <a:lstStyle>
            <a:lvl1pPr>
              <a:defRPr sz="100">
                <a:solidFill>
                  <a:schemeClr val="bg1"/>
                </a:solidFill>
              </a:defRPr>
            </a:lvl1pPr>
          </a:lstStyle>
          <a:p>
            <a:pPr lvl="0"/>
            <a:r>
              <a:rPr lang="nl-NL"/>
              <a:t> </a:t>
            </a:r>
          </a:p>
        </p:txBody>
      </p:sp>
      <p:sp>
        <p:nvSpPr>
          <p:cNvPr id="67" name="Tijdelijke aanduiding voor tekst 5">
            <a:extLst>
              <a:ext uri="{FF2B5EF4-FFF2-40B4-BE49-F238E27FC236}">
                <a16:creationId xmlns:a16="http://schemas.microsoft.com/office/drawing/2014/main" id="{B1F687D3-D5E8-4E88-8BD9-8795DC400EAB}"/>
              </a:ext>
            </a:extLst>
          </p:cNvPr>
          <p:cNvSpPr>
            <a:spLocks noGrp="1"/>
          </p:cNvSpPr>
          <p:nvPr>
            <p:ph type="body" sz="quarter" idx="18" hasCustomPrompt="1"/>
          </p:nvPr>
        </p:nvSpPr>
        <p:spPr>
          <a:xfrm>
            <a:off x="3898573" y="2098528"/>
            <a:ext cx="2118048" cy="1402480"/>
          </a:xfrm>
          <a:solidFill>
            <a:schemeClr val="accent1">
              <a:alpha val="90000"/>
            </a:schemeClr>
          </a:solidFill>
        </p:spPr>
        <p:txBody>
          <a:bodyPr lIns="144000" tIns="576000" rIns="144000" bIns="144000"/>
          <a:lstStyle>
            <a:lvl1pPr algn="ctr">
              <a:defRPr>
                <a:solidFill>
                  <a:schemeClr val="bg1"/>
                </a:solidFill>
              </a:defRPr>
            </a:lvl1pPr>
          </a:lstStyle>
          <a:p>
            <a:pPr lvl="0"/>
            <a:r>
              <a:rPr lang="nl-NL"/>
              <a:t>Hoofdstuk titel</a:t>
            </a:r>
          </a:p>
        </p:txBody>
      </p:sp>
      <p:sp>
        <p:nvSpPr>
          <p:cNvPr id="68" name="Tijdelijke aanduiding voor tekst 7">
            <a:extLst>
              <a:ext uri="{FF2B5EF4-FFF2-40B4-BE49-F238E27FC236}">
                <a16:creationId xmlns:a16="http://schemas.microsoft.com/office/drawing/2014/main" id="{446129EE-71B0-44C3-8CD9-2A212FD9355D}"/>
              </a:ext>
            </a:extLst>
          </p:cNvPr>
          <p:cNvSpPr>
            <a:spLocks noGrp="1"/>
          </p:cNvSpPr>
          <p:nvPr>
            <p:ph type="body" sz="quarter" idx="19" hasCustomPrompt="1"/>
          </p:nvPr>
        </p:nvSpPr>
        <p:spPr>
          <a:xfrm>
            <a:off x="4474081" y="1508677"/>
            <a:ext cx="967032" cy="967032"/>
          </a:xfrm>
          <a:prstGeom prst="ellipse">
            <a:avLst/>
          </a:prstGeom>
          <a:solidFill>
            <a:schemeClr val="bg1"/>
          </a:solidFill>
        </p:spPr>
        <p:txBody>
          <a:bodyPr/>
          <a:lstStyle>
            <a:lvl1pPr>
              <a:defRPr sz="100">
                <a:solidFill>
                  <a:schemeClr val="bg1"/>
                </a:solidFill>
              </a:defRPr>
            </a:lvl1pPr>
          </a:lstStyle>
          <a:p>
            <a:pPr lvl="0"/>
            <a:r>
              <a:rPr lang="nl-NL"/>
              <a:t> </a:t>
            </a:r>
          </a:p>
        </p:txBody>
      </p:sp>
      <p:sp>
        <p:nvSpPr>
          <p:cNvPr id="69" name="Tijdelijke aanduiding voor tekst 5">
            <a:extLst>
              <a:ext uri="{FF2B5EF4-FFF2-40B4-BE49-F238E27FC236}">
                <a16:creationId xmlns:a16="http://schemas.microsoft.com/office/drawing/2014/main" id="{1C9B960B-748B-429C-AC78-1BDE8C825D36}"/>
              </a:ext>
            </a:extLst>
          </p:cNvPr>
          <p:cNvSpPr>
            <a:spLocks noGrp="1"/>
          </p:cNvSpPr>
          <p:nvPr>
            <p:ph type="body" sz="quarter" idx="20" hasCustomPrompt="1"/>
          </p:nvPr>
        </p:nvSpPr>
        <p:spPr>
          <a:xfrm>
            <a:off x="6157651" y="2098528"/>
            <a:ext cx="2118048" cy="1402480"/>
          </a:xfrm>
          <a:solidFill>
            <a:schemeClr val="accent3">
              <a:alpha val="90000"/>
            </a:schemeClr>
          </a:solidFill>
        </p:spPr>
        <p:txBody>
          <a:bodyPr lIns="144000" tIns="576000" rIns="144000" bIns="144000"/>
          <a:lstStyle>
            <a:lvl1pPr algn="ctr">
              <a:defRPr>
                <a:solidFill>
                  <a:schemeClr val="bg1"/>
                </a:solidFill>
              </a:defRPr>
            </a:lvl1pPr>
          </a:lstStyle>
          <a:p>
            <a:pPr lvl="0"/>
            <a:r>
              <a:rPr lang="nl-NL"/>
              <a:t>Hoofdstuk titel</a:t>
            </a:r>
          </a:p>
        </p:txBody>
      </p:sp>
      <p:sp>
        <p:nvSpPr>
          <p:cNvPr id="70" name="Tijdelijke aanduiding voor tekst 7">
            <a:extLst>
              <a:ext uri="{FF2B5EF4-FFF2-40B4-BE49-F238E27FC236}">
                <a16:creationId xmlns:a16="http://schemas.microsoft.com/office/drawing/2014/main" id="{A6DB8C8E-8097-407E-A1CC-1DA2BD30BCA2}"/>
              </a:ext>
            </a:extLst>
          </p:cNvPr>
          <p:cNvSpPr>
            <a:spLocks noGrp="1"/>
          </p:cNvSpPr>
          <p:nvPr>
            <p:ph type="body" sz="quarter" idx="21" hasCustomPrompt="1"/>
          </p:nvPr>
        </p:nvSpPr>
        <p:spPr>
          <a:xfrm>
            <a:off x="6733159" y="1508677"/>
            <a:ext cx="967032" cy="967032"/>
          </a:xfrm>
          <a:prstGeom prst="ellipse">
            <a:avLst/>
          </a:prstGeom>
          <a:solidFill>
            <a:schemeClr val="bg1"/>
          </a:solidFill>
        </p:spPr>
        <p:txBody>
          <a:bodyPr/>
          <a:lstStyle>
            <a:lvl1pPr>
              <a:defRPr sz="100">
                <a:solidFill>
                  <a:schemeClr val="bg1"/>
                </a:solidFill>
              </a:defRPr>
            </a:lvl1pPr>
          </a:lstStyle>
          <a:p>
            <a:pPr lvl="0"/>
            <a:r>
              <a:rPr lang="nl-NL"/>
              <a:t> </a:t>
            </a:r>
          </a:p>
        </p:txBody>
      </p:sp>
      <p:sp>
        <p:nvSpPr>
          <p:cNvPr id="71" name="Tijdelijke aanduiding voor tekst 5">
            <a:extLst>
              <a:ext uri="{FF2B5EF4-FFF2-40B4-BE49-F238E27FC236}">
                <a16:creationId xmlns:a16="http://schemas.microsoft.com/office/drawing/2014/main" id="{AB9D341F-03AC-4E8C-8E08-EE9D98CC7C56}"/>
              </a:ext>
            </a:extLst>
          </p:cNvPr>
          <p:cNvSpPr>
            <a:spLocks noGrp="1"/>
          </p:cNvSpPr>
          <p:nvPr>
            <p:ph type="body" sz="quarter" idx="22" hasCustomPrompt="1"/>
          </p:nvPr>
        </p:nvSpPr>
        <p:spPr>
          <a:xfrm>
            <a:off x="8431106" y="2098528"/>
            <a:ext cx="2118048" cy="1402480"/>
          </a:xfrm>
          <a:solidFill>
            <a:schemeClr val="accent4">
              <a:alpha val="90000"/>
            </a:schemeClr>
          </a:solidFill>
        </p:spPr>
        <p:txBody>
          <a:bodyPr lIns="144000" tIns="576000" rIns="144000" bIns="144000"/>
          <a:lstStyle>
            <a:lvl1pPr algn="ctr">
              <a:defRPr>
                <a:solidFill>
                  <a:schemeClr val="bg1"/>
                </a:solidFill>
              </a:defRPr>
            </a:lvl1pPr>
          </a:lstStyle>
          <a:p>
            <a:pPr lvl="0"/>
            <a:r>
              <a:rPr lang="nl-NL"/>
              <a:t>Hoofdstuk titel</a:t>
            </a:r>
          </a:p>
        </p:txBody>
      </p:sp>
      <p:sp>
        <p:nvSpPr>
          <p:cNvPr id="72" name="Tijdelijke aanduiding voor tekst 7">
            <a:extLst>
              <a:ext uri="{FF2B5EF4-FFF2-40B4-BE49-F238E27FC236}">
                <a16:creationId xmlns:a16="http://schemas.microsoft.com/office/drawing/2014/main" id="{EC70379D-4B73-4487-860F-69AE4262F034}"/>
              </a:ext>
            </a:extLst>
          </p:cNvPr>
          <p:cNvSpPr>
            <a:spLocks noGrp="1"/>
          </p:cNvSpPr>
          <p:nvPr>
            <p:ph type="body" sz="quarter" idx="23" hasCustomPrompt="1"/>
          </p:nvPr>
        </p:nvSpPr>
        <p:spPr>
          <a:xfrm>
            <a:off x="9006614" y="1508677"/>
            <a:ext cx="967032" cy="967032"/>
          </a:xfrm>
          <a:prstGeom prst="ellipse">
            <a:avLst/>
          </a:prstGeom>
          <a:solidFill>
            <a:schemeClr val="bg1"/>
          </a:solidFill>
        </p:spPr>
        <p:txBody>
          <a:bodyPr/>
          <a:lstStyle>
            <a:lvl1pPr>
              <a:defRPr sz="100">
                <a:solidFill>
                  <a:schemeClr val="bg1"/>
                </a:solidFill>
              </a:defRPr>
            </a:lvl1pPr>
          </a:lstStyle>
          <a:p>
            <a:pPr lvl="0"/>
            <a:r>
              <a:rPr lang="nl-NL"/>
              <a:t> </a:t>
            </a:r>
          </a:p>
        </p:txBody>
      </p:sp>
      <p:sp>
        <p:nvSpPr>
          <p:cNvPr id="73" name="Tijdelijke aanduiding voor tekst 5">
            <a:extLst>
              <a:ext uri="{FF2B5EF4-FFF2-40B4-BE49-F238E27FC236}">
                <a16:creationId xmlns:a16="http://schemas.microsoft.com/office/drawing/2014/main" id="{753E4475-72E1-4192-85CC-3C4F75A97180}"/>
              </a:ext>
            </a:extLst>
          </p:cNvPr>
          <p:cNvSpPr>
            <a:spLocks noGrp="1"/>
          </p:cNvSpPr>
          <p:nvPr>
            <p:ph type="body" sz="quarter" idx="24" hasCustomPrompt="1"/>
          </p:nvPr>
        </p:nvSpPr>
        <p:spPr>
          <a:xfrm>
            <a:off x="1639494" y="4480160"/>
            <a:ext cx="2118048" cy="1402480"/>
          </a:xfrm>
          <a:solidFill>
            <a:schemeClr val="accent5">
              <a:alpha val="90000"/>
            </a:schemeClr>
          </a:solidFill>
        </p:spPr>
        <p:txBody>
          <a:bodyPr lIns="144000" tIns="576000" rIns="144000" bIns="144000"/>
          <a:lstStyle>
            <a:lvl1pPr algn="ctr">
              <a:defRPr>
                <a:solidFill>
                  <a:schemeClr val="bg1"/>
                </a:solidFill>
              </a:defRPr>
            </a:lvl1pPr>
          </a:lstStyle>
          <a:p>
            <a:pPr lvl="0"/>
            <a:r>
              <a:rPr lang="nl-NL"/>
              <a:t>Hoofdstuk titel</a:t>
            </a:r>
          </a:p>
        </p:txBody>
      </p:sp>
      <p:sp>
        <p:nvSpPr>
          <p:cNvPr id="74" name="Tijdelijke aanduiding voor tekst 7">
            <a:extLst>
              <a:ext uri="{FF2B5EF4-FFF2-40B4-BE49-F238E27FC236}">
                <a16:creationId xmlns:a16="http://schemas.microsoft.com/office/drawing/2014/main" id="{CE7E7C72-D57E-4088-91B6-322957EB448A}"/>
              </a:ext>
            </a:extLst>
          </p:cNvPr>
          <p:cNvSpPr>
            <a:spLocks noGrp="1"/>
          </p:cNvSpPr>
          <p:nvPr>
            <p:ph type="body" sz="quarter" idx="25" hasCustomPrompt="1"/>
          </p:nvPr>
        </p:nvSpPr>
        <p:spPr>
          <a:xfrm>
            <a:off x="2215002" y="3890309"/>
            <a:ext cx="967032" cy="967032"/>
          </a:xfrm>
          <a:prstGeom prst="ellipse">
            <a:avLst/>
          </a:prstGeom>
          <a:solidFill>
            <a:schemeClr val="bg1"/>
          </a:solidFill>
        </p:spPr>
        <p:txBody>
          <a:bodyPr/>
          <a:lstStyle>
            <a:lvl1pPr>
              <a:defRPr sz="100">
                <a:solidFill>
                  <a:schemeClr val="bg1"/>
                </a:solidFill>
              </a:defRPr>
            </a:lvl1pPr>
          </a:lstStyle>
          <a:p>
            <a:pPr lvl="0"/>
            <a:r>
              <a:rPr lang="nl-NL"/>
              <a:t> </a:t>
            </a:r>
          </a:p>
        </p:txBody>
      </p:sp>
      <p:sp>
        <p:nvSpPr>
          <p:cNvPr id="75" name="Tijdelijke aanduiding voor tekst 5">
            <a:extLst>
              <a:ext uri="{FF2B5EF4-FFF2-40B4-BE49-F238E27FC236}">
                <a16:creationId xmlns:a16="http://schemas.microsoft.com/office/drawing/2014/main" id="{ADBC6266-7040-44D0-8BCC-4A6E12B9E37A}"/>
              </a:ext>
            </a:extLst>
          </p:cNvPr>
          <p:cNvSpPr>
            <a:spLocks noGrp="1"/>
          </p:cNvSpPr>
          <p:nvPr>
            <p:ph type="body" sz="quarter" idx="26" hasCustomPrompt="1"/>
          </p:nvPr>
        </p:nvSpPr>
        <p:spPr>
          <a:xfrm>
            <a:off x="3898573" y="4480160"/>
            <a:ext cx="2118048" cy="1402480"/>
          </a:xfrm>
          <a:solidFill>
            <a:schemeClr val="accent6">
              <a:alpha val="90000"/>
            </a:schemeClr>
          </a:solidFill>
        </p:spPr>
        <p:txBody>
          <a:bodyPr lIns="144000" tIns="576000" rIns="144000" bIns="144000"/>
          <a:lstStyle>
            <a:lvl1pPr algn="ctr">
              <a:defRPr>
                <a:solidFill>
                  <a:schemeClr val="bg1"/>
                </a:solidFill>
              </a:defRPr>
            </a:lvl1pPr>
          </a:lstStyle>
          <a:p>
            <a:pPr lvl="0"/>
            <a:r>
              <a:rPr lang="nl-NL"/>
              <a:t>Hoofdstuk titel</a:t>
            </a:r>
          </a:p>
        </p:txBody>
      </p:sp>
      <p:sp>
        <p:nvSpPr>
          <p:cNvPr id="76" name="Tijdelijke aanduiding voor tekst 7">
            <a:extLst>
              <a:ext uri="{FF2B5EF4-FFF2-40B4-BE49-F238E27FC236}">
                <a16:creationId xmlns:a16="http://schemas.microsoft.com/office/drawing/2014/main" id="{0EF0F703-29F3-4752-A4E4-E4676E675274}"/>
              </a:ext>
            </a:extLst>
          </p:cNvPr>
          <p:cNvSpPr>
            <a:spLocks noGrp="1"/>
          </p:cNvSpPr>
          <p:nvPr>
            <p:ph type="body" sz="quarter" idx="27" hasCustomPrompt="1"/>
          </p:nvPr>
        </p:nvSpPr>
        <p:spPr>
          <a:xfrm>
            <a:off x="4474081" y="3890309"/>
            <a:ext cx="967032" cy="967032"/>
          </a:xfrm>
          <a:prstGeom prst="ellipse">
            <a:avLst/>
          </a:prstGeom>
          <a:solidFill>
            <a:schemeClr val="bg1"/>
          </a:solidFill>
        </p:spPr>
        <p:txBody>
          <a:bodyPr/>
          <a:lstStyle>
            <a:lvl1pPr>
              <a:defRPr sz="100">
                <a:solidFill>
                  <a:schemeClr val="bg1"/>
                </a:solidFill>
              </a:defRPr>
            </a:lvl1pPr>
          </a:lstStyle>
          <a:p>
            <a:pPr lvl="0"/>
            <a:r>
              <a:rPr lang="nl-NL"/>
              <a:t> </a:t>
            </a:r>
          </a:p>
        </p:txBody>
      </p:sp>
      <p:sp>
        <p:nvSpPr>
          <p:cNvPr id="77" name="Tijdelijke aanduiding voor tekst 5">
            <a:extLst>
              <a:ext uri="{FF2B5EF4-FFF2-40B4-BE49-F238E27FC236}">
                <a16:creationId xmlns:a16="http://schemas.microsoft.com/office/drawing/2014/main" id="{C2CC70B0-1797-4A1A-919B-A3A3B23EE9EB}"/>
              </a:ext>
            </a:extLst>
          </p:cNvPr>
          <p:cNvSpPr>
            <a:spLocks noGrp="1"/>
          </p:cNvSpPr>
          <p:nvPr>
            <p:ph type="body" sz="quarter" idx="28" hasCustomPrompt="1"/>
          </p:nvPr>
        </p:nvSpPr>
        <p:spPr>
          <a:xfrm>
            <a:off x="6157651" y="4480160"/>
            <a:ext cx="2118048" cy="1402480"/>
          </a:xfrm>
          <a:solidFill>
            <a:schemeClr val="accent2">
              <a:alpha val="90000"/>
            </a:schemeClr>
          </a:solidFill>
        </p:spPr>
        <p:txBody>
          <a:bodyPr lIns="144000" tIns="576000" rIns="144000" bIns="144000"/>
          <a:lstStyle>
            <a:lvl1pPr algn="ctr">
              <a:defRPr>
                <a:solidFill>
                  <a:schemeClr val="bg1"/>
                </a:solidFill>
              </a:defRPr>
            </a:lvl1pPr>
          </a:lstStyle>
          <a:p>
            <a:pPr lvl="0"/>
            <a:r>
              <a:rPr lang="nl-NL"/>
              <a:t>Hoofdstuk titel</a:t>
            </a:r>
          </a:p>
        </p:txBody>
      </p:sp>
      <p:sp>
        <p:nvSpPr>
          <p:cNvPr id="78" name="Tijdelijke aanduiding voor tekst 7">
            <a:extLst>
              <a:ext uri="{FF2B5EF4-FFF2-40B4-BE49-F238E27FC236}">
                <a16:creationId xmlns:a16="http://schemas.microsoft.com/office/drawing/2014/main" id="{289BF614-6BDA-4550-A683-CF395C85CB24}"/>
              </a:ext>
            </a:extLst>
          </p:cNvPr>
          <p:cNvSpPr>
            <a:spLocks noGrp="1"/>
          </p:cNvSpPr>
          <p:nvPr>
            <p:ph type="body" sz="quarter" idx="29" hasCustomPrompt="1"/>
          </p:nvPr>
        </p:nvSpPr>
        <p:spPr>
          <a:xfrm>
            <a:off x="6733159" y="3890309"/>
            <a:ext cx="967032" cy="967032"/>
          </a:xfrm>
          <a:prstGeom prst="ellipse">
            <a:avLst/>
          </a:prstGeom>
          <a:solidFill>
            <a:schemeClr val="bg1"/>
          </a:solidFill>
        </p:spPr>
        <p:txBody>
          <a:bodyPr/>
          <a:lstStyle>
            <a:lvl1pPr>
              <a:defRPr sz="100">
                <a:solidFill>
                  <a:schemeClr val="bg1"/>
                </a:solidFill>
              </a:defRPr>
            </a:lvl1pPr>
          </a:lstStyle>
          <a:p>
            <a:pPr lvl="0"/>
            <a:r>
              <a:rPr lang="nl-NL"/>
              <a:t> </a:t>
            </a:r>
          </a:p>
        </p:txBody>
      </p:sp>
      <p:sp>
        <p:nvSpPr>
          <p:cNvPr id="79" name="Tijdelijke aanduiding voor tekst 5">
            <a:extLst>
              <a:ext uri="{FF2B5EF4-FFF2-40B4-BE49-F238E27FC236}">
                <a16:creationId xmlns:a16="http://schemas.microsoft.com/office/drawing/2014/main" id="{D514BB3F-C3A6-4021-BD8D-9D8ACF764B5F}"/>
              </a:ext>
            </a:extLst>
          </p:cNvPr>
          <p:cNvSpPr>
            <a:spLocks noGrp="1"/>
          </p:cNvSpPr>
          <p:nvPr>
            <p:ph type="body" sz="quarter" idx="30" hasCustomPrompt="1"/>
          </p:nvPr>
        </p:nvSpPr>
        <p:spPr>
          <a:xfrm>
            <a:off x="8431106" y="4480160"/>
            <a:ext cx="2118048" cy="1402480"/>
          </a:xfrm>
          <a:solidFill>
            <a:schemeClr val="accent1">
              <a:alpha val="90000"/>
            </a:schemeClr>
          </a:solidFill>
        </p:spPr>
        <p:txBody>
          <a:bodyPr lIns="144000" tIns="576000" rIns="144000" bIns="144000"/>
          <a:lstStyle>
            <a:lvl1pPr algn="ctr">
              <a:defRPr>
                <a:solidFill>
                  <a:schemeClr val="bg1"/>
                </a:solidFill>
              </a:defRPr>
            </a:lvl1pPr>
          </a:lstStyle>
          <a:p>
            <a:pPr lvl="0"/>
            <a:r>
              <a:rPr lang="nl-NL"/>
              <a:t>Hoofdstuk titel</a:t>
            </a:r>
          </a:p>
        </p:txBody>
      </p:sp>
      <p:sp>
        <p:nvSpPr>
          <p:cNvPr id="80" name="Tijdelijke aanduiding voor tekst 7">
            <a:extLst>
              <a:ext uri="{FF2B5EF4-FFF2-40B4-BE49-F238E27FC236}">
                <a16:creationId xmlns:a16="http://schemas.microsoft.com/office/drawing/2014/main" id="{8CDCC57B-D10C-4392-89A8-BECF9FF2E98F}"/>
              </a:ext>
            </a:extLst>
          </p:cNvPr>
          <p:cNvSpPr>
            <a:spLocks noGrp="1"/>
          </p:cNvSpPr>
          <p:nvPr>
            <p:ph type="body" sz="quarter" idx="31" hasCustomPrompt="1"/>
          </p:nvPr>
        </p:nvSpPr>
        <p:spPr>
          <a:xfrm>
            <a:off x="9006614" y="3890309"/>
            <a:ext cx="967032" cy="967032"/>
          </a:xfrm>
          <a:prstGeom prst="ellipse">
            <a:avLst/>
          </a:prstGeom>
          <a:solidFill>
            <a:schemeClr val="bg1"/>
          </a:solidFill>
        </p:spPr>
        <p:txBody>
          <a:bodyPr/>
          <a:lstStyle>
            <a:lvl1pPr>
              <a:defRPr sz="100">
                <a:solidFill>
                  <a:schemeClr val="bg1"/>
                </a:solidFill>
              </a:defRPr>
            </a:lvl1pPr>
          </a:lstStyle>
          <a:p>
            <a:pPr lvl="0"/>
            <a:r>
              <a:rPr lang="nl-NL"/>
              <a:t> </a:t>
            </a:r>
          </a:p>
        </p:txBody>
      </p:sp>
      <p:grpSp>
        <p:nvGrpSpPr>
          <p:cNvPr id="93" name="INSTRUCTIE">
            <a:extLst>
              <a:ext uri="{FF2B5EF4-FFF2-40B4-BE49-F238E27FC236}">
                <a16:creationId xmlns:a16="http://schemas.microsoft.com/office/drawing/2014/main" id="{B04F0A88-7FCA-41C2-AF9A-610CDA147300}"/>
              </a:ext>
            </a:extLst>
          </p:cNvPr>
          <p:cNvGrpSpPr/>
          <p:nvPr userDrawn="1"/>
        </p:nvGrpSpPr>
        <p:grpSpPr>
          <a:xfrm>
            <a:off x="-3562793" y="0"/>
            <a:ext cx="3315727" cy="5555918"/>
            <a:chOff x="12555604" y="0"/>
            <a:chExt cx="3315727" cy="5555918"/>
          </a:xfrm>
        </p:grpSpPr>
        <p:sp>
          <p:nvSpPr>
            <p:cNvPr id="94" name="Rechthoek 93">
              <a:extLst>
                <a:ext uri="{FF2B5EF4-FFF2-40B4-BE49-F238E27FC236}">
                  <a16:creationId xmlns:a16="http://schemas.microsoft.com/office/drawing/2014/main" id="{AC55B4A6-C7EC-478E-A303-3B6FE826A26E}"/>
                </a:ext>
              </a:extLst>
            </p:cNvPr>
            <p:cNvSpPr/>
            <p:nvPr userDrawn="1"/>
          </p:nvSpPr>
          <p:spPr>
            <a:xfrm>
              <a:off x="12556438" y="0"/>
              <a:ext cx="3194764" cy="252000"/>
            </a:xfrm>
            <a:prstGeom prst="rect">
              <a:avLst/>
            </a:prstGeom>
            <a:solidFill>
              <a:srgbClr val="211F26"/>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all" spc="0" normalizeH="0" baseline="0" noProof="0">
                  <a:ln>
                    <a:noFill/>
                  </a:ln>
                  <a:solidFill>
                    <a:srgbClr val="FFFFFF"/>
                  </a:solidFill>
                  <a:effectLst/>
                  <a:uLnTx/>
                  <a:uFillTx/>
                  <a:latin typeface="Segoe UI Black"/>
                  <a:ea typeface="+mn-ea"/>
                  <a:cs typeface="+mn-cs"/>
                </a:rPr>
                <a:t>ICOON invoegen/veranderen</a:t>
              </a:r>
            </a:p>
          </p:txBody>
        </p:sp>
        <p:grpSp>
          <p:nvGrpSpPr>
            <p:cNvPr id="95" name="Groep 94">
              <a:extLst>
                <a:ext uri="{FF2B5EF4-FFF2-40B4-BE49-F238E27FC236}">
                  <a16:creationId xmlns:a16="http://schemas.microsoft.com/office/drawing/2014/main" id="{C1DCBE42-2C39-42ED-9056-1DEC3E1E2E88}"/>
                </a:ext>
              </a:extLst>
            </p:cNvPr>
            <p:cNvGrpSpPr/>
            <p:nvPr userDrawn="1"/>
          </p:nvGrpSpPr>
          <p:grpSpPr>
            <a:xfrm>
              <a:off x="12556438" y="4839040"/>
              <a:ext cx="3314893" cy="716878"/>
              <a:chOff x="12556438" y="3937483"/>
              <a:chExt cx="3314893" cy="716878"/>
            </a:xfrm>
          </p:grpSpPr>
          <p:sp>
            <p:nvSpPr>
              <p:cNvPr id="210" name="Rechthoek 209">
                <a:extLst>
                  <a:ext uri="{FF2B5EF4-FFF2-40B4-BE49-F238E27FC236}">
                    <a16:creationId xmlns:a16="http://schemas.microsoft.com/office/drawing/2014/main" id="{9FBDB67B-211C-41FA-8F1C-0E3C9B4BDC35}"/>
                  </a:ext>
                </a:extLst>
              </p:cNvPr>
              <p:cNvSpPr/>
              <p:nvPr userDrawn="1"/>
            </p:nvSpPr>
            <p:spPr>
              <a:xfrm>
                <a:off x="12556438" y="4006361"/>
                <a:ext cx="3194764" cy="648000"/>
              </a:xfrm>
              <a:prstGeom prst="rect">
                <a:avLst/>
              </a:prstGeom>
              <a:solidFill>
                <a:srgbClr val="E3E4E5"/>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all" spc="0" normalizeH="0" baseline="0" noProof="0">
                    <a:ln>
                      <a:noFill/>
                    </a:ln>
                    <a:solidFill>
                      <a:srgbClr val="211F26"/>
                    </a:solidFill>
                    <a:effectLst/>
                    <a:uLnTx/>
                    <a:uFillTx/>
                    <a:latin typeface="Segoe UI Black"/>
                    <a:ea typeface="+mn-ea"/>
                    <a:cs typeface="+mn-cs"/>
                  </a:rPr>
                  <a:t>Meer weten?</a:t>
                </a:r>
                <a:br>
                  <a:rPr kumimoji="0" lang="nl-NL" sz="1100" b="0" i="0" u="none" strike="noStrike" kern="0" cap="all" spc="0" normalizeH="0" baseline="0" noProof="0">
                    <a:ln>
                      <a:noFill/>
                    </a:ln>
                    <a:solidFill>
                      <a:srgbClr val="211F26"/>
                    </a:solidFill>
                    <a:effectLst/>
                    <a:uLnTx/>
                    <a:uFillTx/>
                    <a:latin typeface="Segoe UI Black"/>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Ga naar de tab </a:t>
                </a:r>
                <a:r>
                  <a:rPr kumimoji="0" lang="nl-NL" sz="1100" b="1" i="0" u="none" strike="noStrike" kern="0" cap="none" spc="0" normalizeH="0" baseline="0" noProof="0">
                    <a:ln>
                      <a:noFill/>
                    </a:ln>
                    <a:solidFill>
                      <a:srgbClr val="211F26"/>
                    </a:solidFill>
                    <a:effectLst/>
                    <a:uLnTx/>
                    <a:uFillTx/>
                    <a:latin typeface="Segoe UI Light"/>
                    <a:ea typeface="+mn-ea"/>
                    <a:cs typeface="+mn-cs"/>
                  </a:rPr>
                  <a:t>‘Slidebuilder’</a:t>
                </a:r>
                <a:br>
                  <a:rPr kumimoji="0" lang="nl-NL" sz="1100" b="0" i="0" u="none" strike="noStrike" kern="0" cap="none" spc="0" normalizeH="0" baseline="0" noProof="0">
                    <a:ln>
                      <a:noFill/>
                    </a:ln>
                    <a:solidFill>
                      <a:srgbClr val="211F26"/>
                    </a:solidFill>
                    <a:effectLst/>
                    <a:uLnTx/>
                    <a:uFillTx/>
                    <a:latin typeface="Segoe UI Light"/>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en klik op de knop </a:t>
                </a:r>
                <a:r>
                  <a:rPr kumimoji="0" lang="nl-NL" sz="1100" b="1" i="0" u="none" strike="noStrike" kern="0" cap="none" spc="0" normalizeH="0" baseline="0" noProof="0">
                    <a:ln>
                      <a:noFill/>
                    </a:ln>
                    <a:solidFill>
                      <a:srgbClr val="211F26"/>
                    </a:solidFill>
                    <a:effectLst/>
                    <a:uLnTx/>
                    <a:uFillTx/>
                    <a:latin typeface="Segoe UI Light"/>
                    <a:ea typeface="+mn-ea"/>
                    <a:cs typeface="+mn-cs"/>
                  </a:rPr>
                  <a:t>‘Support &amp; Inspiratie’</a:t>
                </a:r>
                <a:endParaRPr kumimoji="0" lang="nl-NL" sz="1100" b="0" i="0" u="none" strike="noStrike" kern="0" cap="none" spc="0" normalizeH="0" baseline="0" noProof="0">
                  <a:ln>
                    <a:noFill/>
                  </a:ln>
                  <a:solidFill>
                    <a:srgbClr val="211F26"/>
                  </a:solidFill>
                  <a:effectLst/>
                  <a:uLnTx/>
                  <a:uFillTx/>
                  <a:latin typeface="Segoe UI Light"/>
                  <a:ea typeface="+mn-ea"/>
                  <a:cs typeface="+mn-cs"/>
                </a:endParaRPr>
              </a:p>
            </p:txBody>
          </p:sp>
          <p:grpSp>
            <p:nvGrpSpPr>
              <p:cNvPr id="211" name="Groep 210">
                <a:extLst>
                  <a:ext uri="{FF2B5EF4-FFF2-40B4-BE49-F238E27FC236}">
                    <a16:creationId xmlns:a16="http://schemas.microsoft.com/office/drawing/2014/main" id="{4D8F9C8D-0E45-4E4A-A965-29F7139A72CD}"/>
                  </a:ext>
                </a:extLst>
              </p:cNvPr>
              <p:cNvGrpSpPr/>
              <p:nvPr userDrawn="1"/>
            </p:nvGrpSpPr>
            <p:grpSpPr>
              <a:xfrm>
                <a:off x="15603776" y="3937483"/>
                <a:ext cx="267555" cy="267555"/>
                <a:chOff x="8055932" y="-1299990"/>
                <a:chExt cx="388279" cy="388279"/>
              </a:xfrm>
            </p:grpSpPr>
            <p:sp>
              <p:nvSpPr>
                <p:cNvPr id="212" name="Ovaal 211">
                  <a:extLst>
                    <a:ext uri="{FF2B5EF4-FFF2-40B4-BE49-F238E27FC236}">
                      <a16:creationId xmlns:a16="http://schemas.microsoft.com/office/drawing/2014/main" id="{08A64717-CC6A-4F12-AB75-D3FBD0E1BBFB}"/>
                    </a:ext>
                  </a:extLst>
                </p:cNvPr>
                <p:cNvSpPr/>
                <p:nvPr userDrawn="1"/>
              </p:nvSpPr>
              <p:spPr>
                <a:xfrm>
                  <a:off x="8082576" y="-1273346"/>
                  <a:ext cx="334990" cy="334990"/>
                </a:xfrm>
                <a:prstGeom prst="ellipse">
                  <a:avLst/>
                </a:prstGeom>
                <a:solidFill>
                  <a:srgbClr val="211F26"/>
                </a:solid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err="1">
                    <a:ln>
                      <a:noFill/>
                    </a:ln>
                    <a:solidFill>
                      <a:prstClr val="white"/>
                    </a:solidFill>
                    <a:effectLst/>
                    <a:uLnTx/>
                    <a:uFillTx/>
                    <a:latin typeface="Segoe UI Black"/>
                    <a:ea typeface="+mn-ea"/>
                    <a:cs typeface="+mn-cs"/>
                  </a:endParaRPr>
                </a:p>
              </p:txBody>
            </p:sp>
            <p:sp>
              <p:nvSpPr>
                <p:cNvPr id="213" name="Graphic 163" descr="Informatie">
                  <a:extLst>
                    <a:ext uri="{FF2B5EF4-FFF2-40B4-BE49-F238E27FC236}">
                      <a16:creationId xmlns:a16="http://schemas.microsoft.com/office/drawing/2014/main" id="{182BCD14-BF6A-495A-8C31-5787A3CC0C9E}"/>
                    </a:ext>
                  </a:extLst>
                </p:cNvPr>
                <p:cNvSpPr/>
                <p:nvPr/>
              </p:nvSpPr>
              <p:spPr>
                <a:xfrm>
                  <a:off x="8055932" y="-1299990"/>
                  <a:ext cx="388279" cy="388279"/>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egoe UI Light"/>
                    <a:ea typeface="+mn-ea"/>
                    <a:cs typeface="+mn-cs"/>
                  </a:endParaRPr>
                </a:p>
              </p:txBody>
            </p:sp>
          </p:grpSp>
        </p:grpSp>
        <p:sp>
          <p:nvSpPr>
            <p:cNvPr id="96" name="Ovaal 95">
              <a:extLst>
                <a:ext uri="{FF2B5EF4-FFF2-40B4-BE49-F238E27FC236}">
                  <a16:creationId xmlns:a16="http://schemas.microsoft.com/office/drawing/2014/main" id="{4048234B-E2C8-433A-860F-2031BBEADCF1}"/>
                </a:ext>
              </a:extLst>
            </p:cNvPr>
            <p:cNvSpPr/>
            <p:nvPr userDrawn="1"/>
          </p:nvSpPr>
          <p:spPr>
            <a:xfrm>
              <a:off x="12556437" y="394204"/>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1</a:t>
              </a:r>
            </a:p>
          </p:txBody>
        </p:sp>
        <p:sp>
          <p:nvSpPr>
            <p:cNvPr id="97" name="Rechthoek 96">
              <a:extLst>
                <a:ext uri="{FF2B5EF4-FFF2-40B4-BE49-F238E27FC236}">
                  <a16:creationId xmlns:a16="http://schemas.microsoft.com/office/drawing/2014/main" id="{C02BBB40-B698-44A8-AF5C-C47D995C8EED}"/>
                </a:ext>
              </a:extLst>
            </p:cNvPr>
            <p:cNvSpPr/>
            <p:nvPr userDrawn="1"/>
          </p:nvSpPr>
          <p:spPr>
            <a:xfrm>
              <a:off x="12922118" y="393161"/>
              <a:ext cx="2829083" cy="57856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Wanneer nodig, verwijder het bestaande icoon d.m.v. de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Ga vervolgens naar de tab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‘Slidebuilder’ </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en klik op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‘Iconen’</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a:t>
              </a:r>
            </a:p>
          </p:txBody>
        </p:sp>
        <p:sp>
          <p:nvSpPr>
            <p:cNvPr id="98" name="Ovaal 97">
              <a:extLst>
                <a:ext uri="{FF2B5EF4-FFF2-40B4-BE49-F238E27FC236}">
                  <a16:creationId xmlns:a16="http://schemas.microsoft.com/office/drawing/2014/main" id="{BCF3F21F-4FF1-4476-9167-87AFA0EA6409}"/>
                </a:ext>
              </a:extLst>
            </p:cNvPr>
            <p:cNvSpPr/>
            <p:nvPr userDrawn="1"/>
          </p:nvSpPr>
          <p:spPr>
            <a:xfrm>
              <a:off x="12556437" y="1506898"/>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2</a:t>
              </a:r>
            </a:p>
          </p:txBody>
        </p:sp>
        <p:sp>
          <p:nvSpPr>
            <p:cNvPr id="99" name="Rechthoek 98">
              <a:extLst>
                <a:ext uri="{FF2B5EF4-FFF2-40B4-BE49-F238E27FC236}">
                  <a16:creationId xmlns:a16="http://schemas.microsoft.com/office/drawing/2014/main" id="{745CB29A-FD7E-47F7-B732-0D4E782050FC}"/>
                </a:ext>
              </a:extLst>
            </p:cNvPr>
            <p:cNvSpPr/>
            <p:nvPr userDrawn="1"/>
          </p:nvSpPr>
          <p:spPr>
            <a:xfrm>
              <a:off x="12922118" y="1506898"/>
              <a:ext cx="2829084" cy="288730"/>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Ga naar de gewenste categorie en selecteer het gewenste icoon uit de lijst. Klik op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sp>
          <p:nvSpPr>
            <p:cNvPr id="100" name="Rechthoek 99">
              <a:extLst>
                <a:ext uri="{FF2B5EF4-FFF2-40B4-BE49-F238E27FC236}">
                  <a16:creationId xmlns:a16="http://schemas.microsoft.com/office/drawing/2014/main" id="{8DAB6C7B-AC35-4440-B78B-814B147FDCB2}"/>
                </a:ext>
              </a:extLst>
            </p:cNvPr>
            <p:cNvSpPr/>
            <p:nvPr userDrawn="1"/>
          </p:nvSpPr>
          <p:spPr>
            <a:xfrm>
              <a:off x="12921284" y="1946360"/>
              <a:ext cx="682232" cy="190500"/>
            </a:xfrm>
            <a:prstGeom prst="rect">
              <a:avLst/>
            </a:prstGeom>
            <a:solidFill>
              <a:srgbClr val="1FF524"/>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700" b="0" i="0" u="none" strike="noStrike" kern="0" cap="none" spc="0" normalizeH="0" baseline="0" noProof="0">
                  <a:ln>
                    <a:noFill/>
                  </a:ln>
                  <a:solidFill>
                    <a:prstClr val="black"/>
                  </a:solidFill>
                  <a:effectLst/>
                  <a:uLnTx/>
                  <a:uFillTx/>
                  <a:latin typeface="Segoe UI Black"/>
                  <a:ea typeface="+mn-ea"/>
                  <a:cs typeface="Arial" panose="020B0604020202020204" pitchFamily="34" charset="0"/>
                </a:rPr>
                <a:t>Invoegen</a:t>
              </a:r>
            </a:p>
          </p:txBody>
        </p:sp>
        <p:sp>
          <p:nvSpPr>
            <p:cNvPr id="101" name="Ovaal 100">
              <a:extLst>
                <a:ext uri="{FF2B5EF4-FFF2-40B4-BE49-F238E27FC236}">
                  <a16:creationId xmlns:a16="http://schemas.microsoft.com/office/drawing/2014/main" id="{E7EB0646-9700-4C20-A6A6-D823CA2398F3}"/>
                </a:ext>
              </a:extLst>
            </p:cNvPr>
            <p:cNvSpPr/>
            <p:nvPr userDrawn="1"/>
          </p:nvSpPr>
          <p:spPr>
            <a:xfrm>
              <a:off x="12556437" y="2285200"/>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3</a:t>
              </a:r>
            </a:p>
          </p:txBody>
        </p:sp>
        <p:sp>
          <p:nvSpPr>
            <p:cNvPr id="102" name="Rechthoek 101">
              <a:extLst>
                <a:ext uri="{FF2B5EF4-FFF2-40B4-BE49-F238E27FC236}">
                  <a16:creationId xmlns:a16="http://schemas.microsoft.com/office/drawing/2014/main" id="{C3849FD9-EBDF-4534-AD28-7D527917ECC8}"/>
                </a:ext>
              </a:extLst>
            </p:cNvPr>
            <p:cNvSpPr/>
            <p:nvPr userDrawn="1"/>
          </p:nvSpPr>
          <p:spPr>
            <a:xfrm>
              <a:off x="12922118" y="2285200"/>
              <a:ext cx="2829083" cy="586981"/>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Sleep het icoon op de gewenste positie op de slide. Om het icoon een andere kleur te geven, ga naar de tab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‘Hulpmiddelen voor tekenen’</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‘Opmaak’</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en klik op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‘Vormopvulling’</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sp>
          <p:nvSpPr>
            <p:cNvPr id="103" name="Ovaal 102">
              <a:extLst>
                <a:ext uri="{FF2B5EF4-FFF2-40B4-BE49-F238E27FC236}">
                  <a16:creationId xmlns:a16="http://schemas.microsoft.com/office/drawing/2014/main" id="{95AA6F99-2ED6-4065-AA83-B4BABE3EDC81}"/>
                </a:ext>
              </a:extLst>
            </p:cNvPr>
            <p:cNvSpPr/>
            <p:nvPr userDrawn="1"/>
          </p:nvSpPr>
          <p:spPr>
            <a:xfrm>
              <a:off x="12555604" y="3524848"/>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4</a:t>
              </a:r>
            </a:p>
          </p:txBody>
        </p:sp>
        <p:grpSp>
          <p:nvGrpSpPr>
            <p:cNvPr id="104" name="Groep 103">
              <a:extLst>
                <a:ext uri="{FF2B5EF4-FFF2-40B4-BE49-F238E27FC236}">
                  <a16:creationId xmlns:a16="http://schemas.microsoft.com/office/drawing/2014/main" id="{6EE592E0-7E5A-49F9-ABC7-01098079A0DE}"/>
                </a:ext>
              </a:extLst>
            </p:cNvPr>
            <p:cNvGrpSpPr/>
            <p:nvPr userDrawn="1"/>
          </p:nvGrpSpPr>
          <p:grpSpPr>
            <a:xfrm>
              <a:off x="12836517" y="952075"/>
              <a:ext cx="467531" cy="436966"/>
              <a:chOff x="12884724" y="963047"/>
              <a:chExt cx="467531" cy="436966"/>
            </a:xfrm>
          </p:grpSpPr>
          <p:grpSp>
            <p:nvGrpSpPr>
              <p:cNvPr id="197" name="Groep 196">
                <a:extLst>
                  <a:ext uri="{FF2B5EF4-FFF2-40B4-BE49-F238E27FC236}">
                    <a16:creationId xmlns:a16="http://schemas.microsoft.com/office/drawing/2014/main" id="{FD319C06-ADE3-4EFD-85FF-23FD4C003280}"/>
                  </a:ext>
                </a:extLst>
              </p:cNvPr>
              <p:cNvGrpSpPr/>
              <p:nvPr userDrawn="1"/>
            </p:nvGrpSpPr>
            <p:grpSpPr>
              <a:xfrm>
                <a:off x="12986384" y="963047"/>
                <a:ext cx="264211" cy="265000"/>
                <a:chOff x="1314120" y="4794393"/>
                <a:chExt cx="1787447" cy="1792785"/>
              </a:xfrm>
            </p:grpSpPr>
            <p:grpSp>
              <p:nvGrpSpPr>
                <p:cNvPr id="199" name="Groep 198">
                  <a:extLst>
                    <a:ext uri="{FF2B5EF4-FFF2-40B4-BE49-F238E27FC236}">
                      <a16:creationId xmlns:a16="http://schemas.microsoft.com/office/drawing/2014/main" id="{A8CBDCA3-C2A7-41F7-8DF8-CE73078684E4}"/>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201" name="Groep 200">
                    <a:extLst>
                      <a:ext uri="{FF2B5EF4-FFF2-40B4-BE49-F238E27FC236}">
                        <a16:creationId xmlns:a16="http://schemas.microsoft.com/office/drawing/2014/main" id="{DE0B94C7-504A-462A-8274-62F61862403A}"/>
                      </a:ext>
                    </a:extLst>
                  </p:cNvPr>
                  <p:cNvGrpSpPr/>
                  <p:nvPr/>
                </p:nvGrpSpPr>
                <p:grpSpPr>
                  <a:xfrm>
                    <a:off x="1314120" y="4794393"/>
                    <a:ext cx="1787447" cy="1792785"/>
                    <a:chOff x="1314120" y="4794393"/>
                    <a:chExt cx="1787447" cy="1792785"/>
                  </a:xfrm>
                  <a:grpFill/>
                </p:grpSpPr>
                <p:sp>
                  <p:nvSpPr>
                    <p:cNvPr id="206" name="Vrije vorm: vorm 205">
                      <a:extLst>
                        <a:ext uri="{FF2B5EF4-FFF2-40B4-BE49-F238E27FC236}">
                          <a16:creationId xmlns:a16="http://schemas.microsoft.com/office/drawing/2014/main" id="{5E3BD830-E05D-4675-9753-84F9F14CD1FC}"/>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0" cap="none" spc="0" normalizeH="0" baseline="0" noProof="0">
                        <a:ln>
                          <a:noFill/>
                        </a:ln>
                        <a:solidFill>
                          <a:srgbClr val="211F26"/>
                        </a:solidFill>
                        <a:effectLst/>
                        <a:uLnTx/>
                        <a:uFillTx/>
                        <a:latin typeface="Segoe UI Light"/>
                        <a:ea typeface="+mn-ea"/>
                        <a:cs typeface="+mn-cs"/>
                      </a:endParaRPr>
                    </a:p>
                  </p:txBody>
                </p:sp>
                <p:sp>
                  <p:nvSpPr>
                    <p:cNvPr id="207" name="Vrije vorm: vorm 206">
                      <a:extLst>
                        <a:ext uri="{FF2B5EF4-FFF2-40B4-BE49-F238E27FC236}">
                          <a16:creationId xmlns:a16="http://schemas.microsoft.com/office/drawing/2014/main" id="{4D42F9CC-DA64-484F-87C0-8C9BFBA25B1A}"/>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0" cap="none" spc="0" normalizeH="0" baseline="0" noProof="0">
                        <a:ln>
                          <a:noFill/>
                        </a:ln>
                        <a:solidFill>
                          <a:srgbClr val="211F26"/>
                        </a:solidFill>
                        <a:effectLst/>
                        <a:uLnTx/>
                        <a:uFillTx/>
                        <a:latin typeface="Segoe UI Light"/>
                        <a:ea typeface="+mn-ea"/>
                        <a:cs typeface="+mn-cs"/>
                      </a:endParaRPr>
                    </a:p>
                  </p:txBody>
                </p:sp>
                <p:sp>
                  <p:nvSpPr>
                    <p:cNvPr id="208" name="Vrije vorm: vorm 207">
                      <a:extLst>
                        <a:ext uri="{FF2B5EF4-FFF2-40B4-BE49-F238E27FC236}">
                          <a16:creationId xmlns:a16="http://schemas.microsoft.com/office/drawing/2014/main" id="{D1BF13A7-9F7B-4486-B5FD-10ECE1545CD7}"/>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0" cap="none" spc="0" normalizeH="0" baseline="0" noProof="0">
                        <a:ln>
                          <a:noFill/>
                        </a:ln>
                        <a:solidFill>
                          <a:srgbClr val="211F26"/>
                        </a:solidFill>
                        <a:effectLst/>
                        <a:uLnTx/>
                        <a:uFillTx/>
                        <a:latin typeface="Segoe UI Light"/>
                        <a:ea typeface="+mn-ea"/>
                        <a:cs typeface="+mn-cs"/>
                      </a:endParaRPr>
                    </a:p>
                  </p:txBody>
                </p:sp>
                <p:sp>
                  <p:nvSpPr>
                    <p:cNvPr id="209" name="Vrije vorm: vorm 208">
                      <a:extLst>
                        <a:ext uri="{FF2B5EF4-FFF2-40B4-BE49-F238E27FC236}">
                          <a16:creationId xmlns:a16="http://schemas.microsoft.com/office/drawing/2014/main" id="{A806E005-B971-4029-8CCF-43D2E702B1F4}"/>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0" cap="none" spc="0" normalizeH="0" baseline="0" noProof="0">
                        <a:ln>
                          <a:noFill/>
                        </a:ln>
                        <a:solidFill>
                          <a:srgbClr val="211F26"/>
                        </a:solidFill>
                        <a:effectLst/>
                        <a:uLnTx/>
                        <a:uFillTx/>
                        <a:latin typeface="Segoe UI Light"/>
                        <a:ea typeface="+mn-ea"/>
                        <a:cs typeface="+mn-cs"/>
                      </a:endParaRPr>
                    </a:p>
                  </p:txBody>
                </p:sp>
              </p:grpSp>
              <p:grpSp>
                <p:nvGrpSpPr>
                  <p:cNvPr id="202" name="Groep 201">
                    <a:extLst>
                      <a:ext uri="{FF2B5EF4-FFF2-40B4-BE49-F238E27FC236}">
                        <a16:creationId xmlns:a16="http://schemas.microsoft.com/office/drawing/2014/main" id="{DC6F3CEE-8A3D-4926-A899-4239D251D11E}"/>
                      </a:ext>
                    </a:extLst>
                  </p:cNvPr>
                  <p:cNvGrpSpPr/>
                  <p:nvPr/>
                </p:nvGrpSpPr>
                <p:grpSpPr>
                  <a:xfrm>
                    <a:off x="1544558" y="5023941"/>
                    <a:ext cx="1270519" cy="1329241"/>
                    <a:chOff x="1544558" y="5023941"/>
                    <a:chExt cx="1270519" cy="1329241"/>
                  </a:xfrm>
                  <a:grpFill/>
                </p:grpSpPr>
                <p:sp>
                  <p:nvSpPr>
                    <p:cNvPr id="203" name="Vrije vorm: vorm 202">
                      <a:extLst>
                        <a:ext uri="{FF2B5EF4-FFF2-40B4-BE49-F238E27FC236}">
                          <a16:creationId xmlns:a16="http://schemas.microsoft.com/office/drawing/2014/main" id="{43F5F2D9-5073-4156-BEF9-0C44CF2DCFEC}"/>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solidFill>
                      <a:srgbClr val="1FF524"/>
                    </a:solid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0" cap="none" spc="0" normalizeH="0" baseline="0" noProof="0">
                        <a:ln>
                          <a:noFill/>
                        </a:ln>
                        <a:solidFill>
                          <a:srgbClr val="211F26"/>
                        </a:solidFill>
                        <a:effectLst/>
                        <a:uLnTx/>
                        <a:uFillTx/>
                        <a:latin typeface="Segoe UI Light"/>
                        <a:ea typeface="+mn-ea"/>
                        <a:cs typeface="+mn-cs"/>
                      </a:endParaRPr>
                    </a:p>
                  </p:txBody>
                </p:sp>
                <p:sp>
                  <p:nvSpPr>
                    <p:cNvPr id="204" name="Vrije vorm: vorm 203">
                      <a:extLst>
                        <a:ext uri="{FF2B5EF4-FFF2-40B4-BE49-F238E27FC236}">
                          <a16:creationId xmlns:a16="http://schemas.microsoft.com/office/drawing/2014/main" id="{F623446A-224C-419F-8529-A89A4CD66BB0}"/>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solidFill>
                      <a:srgbClr val="1FF524"/>
                    </a:solid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0" cap="none" spc="0" normalizeH="0" baseline="0" noProof="0">
                        <a:ln>
                          <a:noFill/>
                        </a:ln>
                        <a:solidFill>
                          <a:srgbClr val="211F26"/>
                        </a:solidFill>
                        <a:effectLst/>
                        <a:uLnTx/>
                        <a:uFillTx/>
                        <a:latin typeface="Segoe UI Light"/>
                        <a:ea typeface="+mn-ea"/>
                        <a:cs typeface="+mn-cs"/>
                      </a:endParaRPr>
                    </a:p>
                  </p:txBody>
                </p:sp>
                <p:sp>
                  <p:nvSpPr>
                    <p:cNvPr id="205" name="Vrije vorm: vorm 204">
                      <a:extLst>
                        <a:ext uri="{FF2B5EF4-FFF2-40B4-BE49-F238E27FC236}">
                          <a16:creationId xmlns:a16="http://schemas.microsoft.com/office/drawing/2014/main" id="{22DCF949-E6DA-4804-B88A-22F825A58EE4}"/>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solidFill>
                      <a:srgbClr val="1FF524"/>
                    </a:solid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0" cap="none" spc="0" normalizeH="0" baseline="0" noProof="0">
                        <a:ln>
                          <a:noFill/>
                        </a:ln>
                        <a:solidFill>
                          <a:srgbClr val="211F26"/>
                        </a:solidFill>
                        <a:effectLst/>
                        <a:uLnTx/>
                        <a:uFillTx/>
                        <a:latin typeface="Segoe UI Light"/>
                        <a:ea typeface="+mn-ea"/>
                        <a:cs typeface="+mn-cs"/>
                      </a:endParaRPr>
                    </a:p>
                  </p:txBody>
                </p:sp>
              </p:grpSp>
            </p:grpSp>
            <p:sp>
              <p:nvSpPr>
                <p:cNvPr id="200" name="Vrije vorm: vorm 199">
                  <a:extLst>
                    <a:ext uri="{FF2B5EF4-FFF2-40B4-BE49-F238E27FC236}">
                      <a16:creationId xmlns:a16="http://schemas.microsoft.com/office/drawing/2014/main" id="{71E7CECE-4C8A-4378-BB5D-879D3653FC86}"/>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98" name="Rechthoek 197">
                <a:extLst>
                  <a:ext uri="{FF2B5EF4-FFF2-40B4-BE49-F238E27FC236}">
                    <a16:creationId xmlns:a16="http://schemas.microsoft.com/office/drawing/2014/main" id="{746CF185-0A20-4F50-BCE3-158CE91BD480}"/>
                  </a:ext>
                </a:extLst>
              </p:cNvPr>
              <p:cNvSpPr/>
              <p:nvPr userDrawn="1"/>
            </p:nvSpPr>
            <p:spPr>
              <a:xfrm>
                <a:off x="12884724" y="1266815"/>
                <a:ext cx="467531" cy="133198"/>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Iconen</a:t>
                </a:r>
              </a:p>
            </p:txBody>
          </p:sp>
        </p:grpSp>
        <p:grpSp>
          <p:nvGrpSpPr>
            <p:cNvPr id="105" name="Groep 104">
              <a:extLst>
                <a:ext uri="{FF2B5EF4-FFF2-40B4-BE49-F238E27FC236}">
                  <a16:creationId xmlns:a16="http://schemas.microsoft.com/office/drawing/2014/main" id="{9D49CC7E-0AD5-44B4-B1FB-7D9DC36FD14F}"/>
                </a:ext>
              </a:extLst>
            </p:cNvPr>
            <p:cNvGrpSpPr/>
            <p:nvPr userDrawn="1"/>
          </p:nvGrpSpPr>
          <p:grpSpPr>
            <a:xfrm>
              <a:off x="12921284" y="3012578"/>
              <a:ext cx="1470561" cy="369283"/>
              <a:chOff x="2261405" y="2478657"/>
              <a:chExt cx="1470561" cy="369283"/>
            </a:xfrm>
          </p:grpSpPr>
          <p:sp>
            <p:nvSpPr>
              <p:cNvPr id="133" name="Rechthoek 132">
                <a:extLst>
                  <a:ext uri="{FF2B5EF4-FFF2-40B4-BE49-F238E27FC236}">
                    <a16:creationId xmlns:a16="http://schemas.microsoft.com/office/drawing/2014/main" id="{736F0B91-B144-47B8-828D-8CAB75041092}"/>
                  </a:ext>
                </a:extLst>
              </p:cNvPr>
              <p:cNvSpPr/>
              <p:nvPr userDrawn="1"/>
            </p:nvSpPr>
            <p:spPr>
              <a:xfrm>
                <a:off x="2261405" y="2478657"/>
                <a:ext cx="1421640" cy="27196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4" name="Rechthoek 133">
                <a:extLst>
                  <a:ext uri="{FF2B5EF4-FFF2-40B4-BE49-F238E27FC236}">
                    <a16:creationId xmlns:a16="http://schemas.microsoft.com/office/drawing/2014/main" id="{9AB1093F-B686-4C03-A377-07D79A3AA240}"/>
                  </a:ext>
                </a:extLst>
              </p:cNvPr>
              <p:cNvSpPr/>
              <p:nvPr userDrawn="1"/>
            </p:nvSpPr>
            <p:spPr>
              <a:xfrm>
                <a:off x="2270964" y="2481062"/>
                <a:ext cx="1404937" cy="261256"/>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35" name="Tekstvak 134">
                <a:extLst>
                  <a:ext uri="{FF2B5EF4-FFF2-40B4-BE49-F238E27FC236}">
                    <a16:creationId xmlns:a16="http://schemas.microsoft.com/office/drawing/2014/main" id="{98461AD3-3FC8-43E2-9307-DF28C3A627DF}"/>
                  </a:ext>
                </a:extLst>
              </p:cNvPr>
              <p:cNvSpPr txBox="1"/>
              <p:nvPr userDrawn="1"/>
            </p:nvSpPr>
            <p:spPr>
              <a:xfrm>
                <a:off x="2494092" y="2501154"/>
                <a:ext cx="1156604"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Vormopvulling</a:t>
                </a:r>
              </a:p>
            </p:txBody>
          </p:sp>
          <p:pic>
            <p:nvPicPr>
              <p:cNvPr id="136" name="Picture 3">
                <a:extLst>
                  <a:ext uri="{FF2B5EF4-FFF2-40B4-BE49-F238E27FC236}">
                    <a16:creationId xmlns:a16="http://schemas.microsoft.com/office/drawing/2014/main" id="{64E79181-BE91-4E87-97C0-B180F3BB0734}"/>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3588880" y="2616609"/>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7" name="Groep 136">
                <a:extLst>
                  <a:ext uri="{FF2B5EF4-FFF2-40B4-BE49-F238E27FC236}">
                    <a16:creationId xmlns:a16="http://schemas.microsoft.com/office/drawing/2014/main" id="{3C7DBC23-22E2-480D-A53A-E3C7583F15A1}"/>
                  </a:ext>
                </a:extLst>
              </p:cNvPr>
              <p:cNvGrpSpPr/>
              <p:nvPr userDrawn="1"/>
            </p:nvGrpSpPr>
            <p:grpSpPr>
              <a:xfrm>
                <a:off x="2335089" y="2520607"/>
                <a:ext cx="157453" cy="147831"/>
                <a:chOff x="-899320" y="3037554"/>
                <a:chExt cx="175977" cy="165227"/>
              </a:xfrm>
            </p:grpSpPr>
            <p:sp>
              <p:nvSpPr>
                <p:cNvPr id="139" name="Vrije vorm: vorm 138">
                  <a:extLst>
                    <a:ext uri="{FF2B5EF4-FFF2-40B4-BE49-F238E27FC236}">
                      <a16:creationId xmlns:a16="http://schemas.microsoft.com/office/drawing/2014/main" id="{49972626-F25A-472A-8177-FBEF23A4AAF2}"/>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40" name="Rechthoek: afgeronde hoeken 139">
                  <a:extLst>
                    <a:ext uri="{FF2B5EF4-FFF2-40B4-BE49-F238E27FC236}">
                      <a16:creationId xmlns:a16="http://schemas.microsoft.com/office/drawing/2014/main" id="{AEEBCF4A-6DFE-4BE5-B48A-F85634B4F482}"/>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6" name="Vrije vorm: vorm 195">
                  <a:extLst>
                    <a:ext uri="{FF2B5EF4-FFF2-40B4-BE49-F238E27FC236}">
                      <a16:creationId xmlns:a16="http://schemas.microsoft.com/office/drawing/2014/main" id="{BA43E697-C2F3-4664-830C-85ED8F84E02F}"/>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8" name="Gelijkbenige driehoek 137">
                <a:extLst>
                  <a:ext uri="{FF2B5EF4-FFF2-40B4-BE49-F238E27FC236}">
                    <a16:creationId xmlns:a16="http://schemas.microsoft.com/office/drawing/2014/main" id="{25D151B9-7E50-4FBA-9FA3-B5287CCE71C6}"/>
                  </a:ext>
                </a:extLst>
              </p:cNvPr>
              <p:cNvSpPr/>
              <p:nvPr userDrawn="1"/>
            </p:nvSpPr>
            <p:spPr>
              <a:xfrm rot="10800000">
                <a:off x="3434184" y="2582093"/>
                <a:ext cx="86264" cy="45719"/>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nvGrpSpPr>
            <p:cNvPr id="106" name="Groep 105">
              <a:extLst>
                <a:ext uri="{FF2B5EF4-FFF2-40B4-BE49-F238E27FC236}">
                  <a16:creationId xmlns:a16="http://schemas.microsoft.com/office/drawing/2014/main" id="{50C6D070-3B6A-4F8B-BC4E-22C51459656D}"/>
                </a:ext>
              </a:extLst>
            </p:cNvPr>
            <p:cNvGrpSpPr/>
            <p:nvPr userDrawn="1"/>
          </p:nvGrpSpPr>
          <p:grpSpPr>
            <a:xfrm>
              <a:off x="12910957" y="3956913"/>
              <a:ext cx="2012897" cy="815191"/>
              <a:chOff x="12731803" y="2982709"/>
              <a:chExt cx="2012897" cy="815191"/>
            </a:xfrm>
          </p:grpSpPr>
          <p:sp>
            <p:nvSpPr>
              <p:cNvPr id="108" name="Rechthoek 107">
                <a:extLst>
                  <a:ext uri="{FF2B5EF4-FFF2-40B4-BE49-F238E27FC236}">
                    <a16:creationId xmlns:a16="http://schemas.microsoft.com/office/drawing/2014/main" id="{EB053494-E51D-4171-8401-554A4F0D6702}"/>
                  </a:ext>
                </a:extLst>
              </p:cNvPr>
              <p:cNvSpPr/>
              <p:nvPr userDrawn="1"/>
            </p:nvSpPr>
            <p:spPr>
              <a:xfrm>
                <a:off x="12753509" y="2982709"/>
                <a:ext cx="1294270" cy="247596"/>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 name="Rechthoek 108">
                <a:extLst>
                  <a:ext uri="{FF2B5EF4-FFF2-40B4-BE49-F238E27FC236}">
                    <a16:creationId xmlns:a16="http://schemas.microsoft.com/office/drawing/2014/main" id="{CF480BF1-F929-400B-98CD-BED319C0D80C}"/>
                  </a:ext>
                </a:extLst>
              </p:cNvPr>
              <p:cNvSpPr/>
              <p:nvPr userDrawn="1"/>
            </p:nvSpPr>
            <p:spPr>
              <a:xfrm>
                <a:off x="12762211" y="2984899"/>
                <a:ext cx="1279063" cy="237849"/>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a:ln>
                    <a:noFill/>
                  </a:ln>
                  <a:solidFill>
                    <a:prstClr val="black"/>
                  </a:solidFill>
                  <a:effectLst/>
                  <a:uLnTx/>
                  <a:uFillTx/>
                  <a:latin typeface="Segoe UI Light"/>
                  <a:ea typeface="+mn-ea"/>
                  <a:cs typeface="+mn-cs"/>
                </a:endParaRPr>
              </a:p>
            </p:txBody>
          </p:sp>
          <p:sp>
            <p:nvSpPr>
              <p:cNvPr id="110" name="Tekstvak 109">
                <a:extLst>
                  <a:ext uri="{FF2B5EF4-FFF2-40B4-BE49-F238E27FC236}">
                    <a16:creationId xmlns:a16="http://schemas.microsoft.com/office/drawing/2014/main" id="{A57268BA-91E7-4A7E-853A-73674B57C270}"/>
                  </a:ext>
                </a:extLst>
              </p:cNvPr>
              <p:cNvSpPr txBox="1"/>
              <p:nvPr userDrawn="1"/>
            </p:nvSpPr>
            <p:spPr>
              <a:xfrm>
                <a:off x="12965349" y="3003190"/>
                <a:ext cx="1052980"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Vormopvulling</a:t>
                </a:r>
              </a:p>
            </p:txBody>
          </p:sp>
          <p:grpSp>
            <p:nvGrpSpPr>
              <p:cNvPr id="111" name="Groep 110">
                <a:extLst>
                  <a:ext uri="{FF2B5EF4-FFF2-40B4-BE49-F238E27FC236}">
                    <a16:creationId xmlns:a16="http://schemas.microsoft.com/office/drawing/2014/main" id="{D8A687B9-19F9-4334-8394-C1D702DB9067}"/>
                  </a:ext>
                </a:extLst>
              </p:cNvPr>
              <p:cNvGrpSpPr/>
              <p:nvPr userDrawn="1"/>
            </p:nvGrpSpPr>
            <p:grpSpPr>
              <a:xfrm>
                <a:off x="12820591" y="3020901"/>
                <a:ext cx="143346" cy="134586"/>
                <a:chOff x="-899320" y="3037554"/>
                <a:chExt cx="175977" cy="165227"/>
              </a:xfrm>
            </p:grpSpPr>
            <p:sp>
              <p:nvSpPr>
                <p:cNvPr id="130" name="Vrije vorm: vorm 129">
                  <a:extLst>
                    <a:ext uri="{FF2B5EF4-FFF2-40B4-BE49-F238E27FC236}">
                      <a16:creationId xmlns:a16="http://schemas.microsoft.com/office/drawing/2014/main" id="{2C529075-DEE7-4923-A806-8659506F2DE9}"/>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0" cap="none" spc="0" normalizeH="0" baseline="0" noProof="0">
                    <a:ln>
                      <a:noFill/>
                    </a:ln>
                    <a:solidFill>
                      <a:prstClr val="black"/>
                    </a:solidFill>
                    <a:effectLst/>
                    <a:uLnTx/>
                    <a:uFillTx/>
                    <a:latin typeface="Segoe UI Light"/>
                    <a:ea typeface="+mn-ea"/>
                    <a:cs typeface="+mn-cs"/>
                  </a:endParaRPr>
                </a:p>
              </p:txBody>
            </p:sp>
            <p:sp>
              <p:nvSpPr>
                <p:cNvPr id="131" name="Rechthoek: afgeronde hoeken 130">
                  <a:extLst>
                    <a:ext uri="{FF2B5EF4-FFF2-40B4-BE49-F238E27FC236}">
                      <a16:creationId xmlns:a16="http://schemas.microsoft.com/office/drawing/2014/main" id="{06432F14-3E67-479A-BC87-8229F32DBBD7}"/>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 name="Vrije vorm: vorm 131">
                  <a:extLst>
                    <a:ext uri="{FF2B5EF4-FFF2-40B4-BE49-F238E27FC236}">
                      <a16:creationId xmlns:a16="http://schemas.microsoft.com/office/drawing/2014/main" id="{E2B415C2-59D7-405E-B1E8-96C2D4E91997}"/>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12" name="Gelijkbenige driehoek 111">
                <a:extLst>
                  <a:ext uri="{FF2B5EF4-FFF2-40B4-BE49-F238E27FC236}">
                    <a16:creationId xmlns:a16="http://schemas.microsoft.com/office/drawing/2014/main" id="{09BFD81D-CC3B-47D5-AB7A-6AA32622ABFA}"/>
                  </a:ext>
                </a:extLst>
              </p:cNvPr>
              <p:cNvSpPr/>
              <p:nvPr userDrawn="1"/>
            </p:nvSpPr>
            <p:spPr>
              <a:xfrm rot="10800000">
                <a:off x="13821214" y="3076878"/>
                <a:ext cx="78535" cy="41623"/>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113" name="Groep 112">
                <a:extLst>
                  <a:ext uri="{FF2B5EF4-FFF2-40B4-BE49-F238E27FC236}">
                    <a16:creationId xmlns:a16="http://schemas.microsoft.com/office/drawing/2014/main" id="{F610D7A4-63BB-47BB-84FB-403C6C1B7C73}"/>
                  </a:ext>
                </a:extLst>
              </p:cNvPr>
              <p:cNvGrpSpPr/>
              <p:nvPr userDrawn="1"/>
            </p:nvGrpSpPr>
            <p:grpSpPr>
              <a:xfrm>
                <a:off x="12731803" y="3206128"/>
                <a:ext cx="2012897" cy="490702"/>
                <a:chOff x="12731803" y="3562552"/>
                <a:chExt cx="2012897" cy="490702"/>
              </a:xfrm>
            </p:grpSpPr>
            <p:sp>
              <p:nvSpPr>
                <p:cNvPr id="115" name="Rechthoek 114">
                  <a:extLst>
                    <a:ext uri="{FF2B5EF4-FFF2-40B4-BE49-F238E27FC236}">
                      <a16:creationId xmlns:a16="http://schemas.microsoft.com/office/drawing/2014/main" id="{0062D421-B2B9-45B2-A30B-10BBBE89F88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 name="Rechthoek 115">
                  <a:extLst>
                    <a:ext uri="{FF2B5EF4-FFF2-40B4-BE49-F238E27FC236}">
                      <a16:creationId xmlns:a16="http://schemas.microsoft.com/office/drawing/2014/main" id="{CC83818E-B598-418E-A68C-72DBBA394F0E}"/>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7" name="Tekstvak 116">
                  <a:extLst>
                    <a:ext uri="{FF2B5EF4-FFF2-40B4-BE49-F238E27FC236}">
                      <a16:creationId xmlns:a16="http://schemas.microsoft.com/office/drawing/2014/main" id="{F8F9C01C-2108-48FA-9E84-598588AF3C55}"/>
                    </a:ext>
                  </a:extLst>
                </p:cNvPr>
                <p:cNvSpPr txBox="1"/>
                <p:nvPr userDrawn="1"/>
              </p:nvSpPr>
              <p:spPr>
                <a:xfrm>
                  <a:off x="12731803" y="3591461"/>
                  <a:ext cx="1052979"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1" i="0" u="none" strike="noStrike" kern="0" cap="none" spc="0" normalizeH="0" baseline="0" noProof="0">
                      <a:ln>
                        <a:noFill/>
                      </a:ln>
                      <a:solidFill>
                        <a:srgbClr val="666A6E"/>
                      </a:solidFill>
                      <a:effectLst/>
                      <a:uLnTx/>
                      <a:uFillTx/>
                      <a:latin typeface="Arial" panose="020B0604020202020204" pitchFamily="34" charset="0"/>
                      <a:ea typeface="+mn-ea"/>
                      <a:cs typeface="Arial" panose="020B0604020202020204" pitchFamily="34" charset="0"/>
                    </a:rPr>
                    <a:t>Themakleuren</a:t>
                  </a:r>
                </a:p>
              </p:txBody>
            </p:sp>
            <p:sp>
              <p:nvSpPr>
                <p:cNvPr id="118" name="Rechthoek 117">
                  <a:extLst>
                    <a:ext uri="{FF2B5EF4-FFF2-40B4-BE49-F238E27FC236}">
                      <a16:creationId xmlns:a16="http://schemas.microsoft.com/office/drawing/2014/main" id="{35541EAF-28CB-47FC-8B5D-E48BA8320FAE}"/>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9" name="Rechthoek 118">
                  <a:extLst>
                    <a:ext uri="{FF2B5EF4-FFF2-40B4-BE49-F238E27FC236}">
                      <a16:creationId xmlns:a16="http://schemas.microsoft.com/office/drawing/2014/main" id="{87BEBF37-2F4E-421C-8980-722F3C81625C}"/>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20" name="Rechthoek 119">
                  <a:extLst>
                    <a:ext uri="{FF2B5EF4-FFF2-40B4-BE49-F238E27FC236}">
                      <a16:creationId xmlns:a16="http://schemas.microsoft.com/office/drawing/2014/main" id="{A5231671-2955-47EB-B5EA-7462FACD05FE}"/>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21" name="Rechthoek 120">
                  <a:extLst>
                    <a:ext uri="{FF2B5EF4-FFF2-40B4-BE49-F238E27FC236}">
                      <a16:creationId xmlns:a16="http://schemas.microsoft.com/office/drawing/2014/main" id="{681C9780-A97D-42B2-A310-457462DC7D6C}"/>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22" name="Rechthoek 121">
                  <a:extLst>
                    <a:ext uri="{FF2B5EF4-FFF2-40B4-BE49-F238E27FC236}">
                      <a16:creationId xmlns:a16="http://schemas.microsoft.com/office/drawing/2014/main" id="{8B840A0E-57F5-45C5-86AE-8F8B954207D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23" name="Rechthoek 122">
                  <a:extLst>
                    <a:ext uri="{FF2B5EF4-FFF2-40B4-BE49-F238E27FC236}">
                      <a16:creationId xmlns:a16="http://schemas.microsoft.com/office/drawing/2014/main" id="{3B0374DF-EEC8-4456-B977-E7BE46023F41}"/>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24" name="Rechthoek 123">
                  <a:extLst>
                    <a:ext uri="{FF2B5EF4-FFF2-40B4-BE49-F238E27FC236}">
                      <a16:creationId xmlns:a16="http://schemas.microsoft.com/office/drawing/2014/main" id="{948E76CE-5B05-4EF6-B087-3ABDB4052614}"/>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25" name="Rechthoek 124">
                  <a:extLst>
                    <a:ext uri="{FF2B5EF4-FFF2-40B4-BE49-F238E27FC236}">
                      <a16:creationId xmlns:a16="http://schemas.microsoft.com/office/drawing/2014/main" id="{B6B705EF-0AF6-466D-A7B9-51D8F241DEE6}"/>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26" name="Rechthoek 125">
                  <a:extLst>
                    <a:ext uri="{FF2B5EF4-FFF2-40B4-BE49-F238E27FC236}">
                      <a16:creationId xmlns:a16="http://schemas.microsoft.com/office/drawing/2014/main" id="{D4364DF8-4B06-453D-B49D-B6E8D46B7CF4}"/>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127" name="Groep 126">
                  <a:extLst>
                    <a:ext uri="{FF2B5EF4-FFF2-40B4-BE49-F238E27FC236}">
                      <a16:creationId xmlns:a16="http://schemas.microsoft.com/office/drawing/2014/main" id="{67ACB322-6304-4AD2-86A1-54B43FD0FD55}"/>
                    </a:ext>
                  </a:extLst>
                </p:cNvPr>
                <p:cNvGrpSpPr/>
                <p:nvPr userDrawn="1"/>
              </p:nvGrpSpPr>
              <p:grpSpPr>
                <a:xfrm>
                  <a:off x="13580316" y="3865837"/>
                  <a:ext cx="145026" cy="145026"/>
                  <a:chOff x="13580316" y="3865837"/>
                  <a:chExt cx="145026" cy="145026"/>
                </a:xfrm>
              </p:grpSpPr>
              <p:sp>
                <p:nvSpPr>
                  <p:cNvPr id="128" name="Rechthoek 127">
                    <a:extLst>
                      <a:ext uri="{FF2B5EF4-FFF2-40B4-BE49-F238E27FC236}">
                        <a16:creationId xmlns:a16="http://schemas.microsoft.com/office/drawing/2014/main" id="{C458B942-91B6-4483-B687-32D9E40BE1EC}"/>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29" name="Rechthoek 128">
                    <a:extLst>
                      <a:ext uri="{FF2B5EF4-FFF2-40B4-BE49-F238E27FC236}">
                        <a16:creationId xmlns:a16="http://schemas.microsoft.com/office/drawing/2014/main" id="{FAFF0D7A-C4E8-468D-8830-E61D19912103}"/>
                      </a:ext>
                    </a:extLst>
                  </p:cNvPr>
                  <p:cNvSpPr/>
                  <p:nvPr userDrawn="1"/>
                </p:nvSpPr>
                <p:spPr>
                  <a:xfrm>
                    <a:off x="13580316" y="3865837"/>
                    <a:ext cx="145026" cy="145026"/>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pic>
            <p:nvPicPr>
              <p:cNvPr id="114" name="Picture 3">
                <a:extLst>
                  <a:ext uri="{FF2B5EF4-FFF2-40B4-BE49-F238E27FC236}">
                    <a16:creationId xmlns:a16="http://schemas.microsoft.com/office/drawing/2014/main" id="{E84EDB2B-F86F-4DBA-884F-C2597AE9F82E}"/>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3665616" y="3587296"/>
                <a:ext cx="130266" cy="210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7" name="Rechthoek 106">
              <a:extLst>
                <a:ext uri="{FF2B5EF4-FFF2-40B4-BE49-F238E27FC236}">
                  <a16:creationId xmlns:a16="http://schemas.microsoft.com/office/drawing/2014/main" id="{97B9D9B3-37FB-4186-8FB2-3F07155D7E1D}"/>
                </a:ext>
              </a:extLst>
            </p:cNvPr>
            <p:cNvSpPr/>
            <p:nvPr userDrawn="1"/>
          </p:nvSpPr>
          <p:spPr>
            <a:xfrm>
              <a:off x="12922118" y="3525102"/>
              <a:ext cx="2829083" cy="29791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Kies één van de themakleuren uit het ingestelde kleurenpallet.</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grpSp>
      <p:grpSp>
        <p:nvGrpSpPr>
          <p:cNvPr id="4" name="Groep 3">
            <a:extLst>
              <a:ext uri="{FF2B5EF4-FFF2-40B4-BE49-F238E27FC236}">
                <a16:creationId xmlns:a16="http://schemas.microsoft.com/office/drawing/2014/main" id="{65619AA5-5809-4FC4-9FE7-5A0E4316B246}"/>
              </a:ext>
            </a:extLst>
          </p:cNvPr>
          <p:cNvGrpSpPr/>
          <p:nvPr userDrawn="1"/>
        </p:nvGrpSpPr>
        <p:grpSpPr>
          <a:xfrm>
            <a:off x="12556437" y="0"/>
            <a:ext cx="3314894" cy="7458246"/>
            <a:chOff x="12556437" y="0"/>
            <a:chExt cx="3314894" cy="7458246"/>
          </a:xfrm>
        </p:grpSpPr>
        <p:sp>
          <p:nvSpPr>
            <p:cNvPr id="144" name="Rechthoek 143">
              <a:extLst>
                <a:ext uri="{FF2B5EF4-FFF2-40B4-BE49-F238E27FC236}">
                  <a16:creationId xmlns:a16="http://schemas.microsoft.com/office/drawing/2014/main" id="{0EC84DC9-4183-4C3E-BCFD-181B3A8B8DAB}"/>
                </a:ext>
              </a:extLst>
            </p:cNvPr>
            <p:cNvSpPr/>
            <p:nvPr userDrawn="1"/>
          </p:nvSpPr>
          <p:spPr>
            <a:xfrm>
              <a:off x="12916438" y="2930349"/>
              <a:ext cx="1445214" cy="812933"/>
            </a:xfrm>
            <a:prstGeom prst="rect">
              <a:avLst/>
            </a:prstGeom>
            <a:blipFill>
              <a:blip r:embed="rId6"/>
              <a:stretch>
                <a:fillRect/>
              </a:stretch>
            </a:blipFill>
            <a:ln w="12700" cap="flat" cmpd="sng" algn="ctr">
              <a:noFill/>
              <a:prstDash val="dash"/>
              <a:miter lim="800000"/>
            </a:ln>
            <a:effectLst/>
          </p:spPr>
          <p:txBody>
            <a:bodyPr rot="0" spcFirstLastPara="0"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0" i="1" u="none" strike="noStrike" kern="0" cap="none" spc="0" normalizeH="0" baseline="0" noProof="0">
                <a:ln>
                  <a:noFill/>
                </a:ln>
                <a:solidFill>
                  <a:srgbClr val="808284"/>
                </a:solidFill>
                <a:effectLst/>
                <a:uLnTx/>
                <a:uFillTx/>
                <a:latin typeface="Segoe UI Light"/>
                <a:ea typeface="+mn-ea"/>
                <a:cs typeface="+mn-cs"/>
              </a:endParaRPr>
            </a:p>
          </p:txBody>
        </p:sp>
        <p:grpSp>
          <p:nvGrpSpPr>
            <p:cNvPr id="214" name="Groep 213">
              <a:extLst>
                <a:ext uri="{FF2B5EF4-FFF2-40B4-BE49-F238E27FC236}">
                  <a16:creationId xmlns:a16="http://schemas.microsoft.com/office/drawing/2014/main" id="{46742946-ADF2-4AF4-A317-D8B02F916CAE}"/>
                </a:ext>
              </a:extLst>
            </p:cNvPr>
            <p:cNvGrpSpPr/>
            <p:nvPr userDrawn="1"/>
          </p:nvGrpSpPr>
          <p:grpSpPr>
            <a:xfrm>
              <a:off x="12556437" y="0"/>
              <a:ext cx="3314894" cy="7458246"/>
              <a:chOff x="12556437" y="0"/>
              <a:chExt cx="3314894" cy="7458246"/>
            </a:xfrm>
          </p:grpSpPr>
          <p:sp>
            <p:nvSpPr>
              <p:cNvPr id="215" name="Rechthoek 214">
                <a:extLst>
                  <a:ext uri="{FF2B5EF4-FFF2-40B4-BE49-F238E27FC236}">
                    <a16:creationId xmlns:a16="http://schemas.microsoft.com/office/drawing/2014/main" id="{35A99292-17C0-45E5-B338-100CCB0E523B}"/>
                  </a:ext>
                </a:extLst>
              </p:cNvPr>
              <p:cNvSpPr/>
              <p:nvPr userDrawn="1"/>
            </p:nvSpPr>
            <p:spPr>
              <a:xfrm>
                <a:off x="12556438" y="0"/>
                <a:ext cx="3194764" cy="252000"/>
              </a:xfrm>
              <a:prstGeom prst="rect">
                <a:avLst/>
              </a:prstGeom>
              <a:solidFill>
                <a:srgbClr val="211F26"/>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all" spc="0" normalizeH="0" baseline="0" noProof="0">
                    <a:ln>
                      <a:noFill/>
                    </a:ln>
                    <a:solidFill>
                      <a:srgbClr val="FFFFFF"/>
                    </a:solidFill>
                    <a:effectLst/>
                    <a:uLnTx/>
                    <a:uFillTx/>
                    <a:latin typeface="Segoe UI Black"/>
                    <a:ea typeface="+mn-ea"/>
                    <a:cs typeface="+mn-cs"/>
                  </a:rPr>
                  <a:t>Afbeelding invoegen/veranderen</a:t>
                </a:r>
              </a:p>
            </p:txBody>
          </p:sp>
          <p:sp>
            <p:nvSpPr>
              <p:cNvPr id="216" name="Ovaal 215">
                <a:extLst>
                  <a:ext uri="{FF2B5EF4-FFF2-40B4-BE49-F238E27FC236}">
                    <a16:creationId xmlns:a16="http://schemas.microsoft.com/office/drawing/2014/main" id="{EB843F40-1321-43F0-A232-516275784C3E}"/>
                  </a:ext>
                </a:extLst>
              </p:cNvPr>
              <p:cNvSpPr/>
              <p:nvPr userDrawn="1"/>
            </p:nvSpPr>
            <p:spPr>
              <a:xfrm>
                <a:off x="12556437" y="394204"/>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1</a:t>
                </a:r>
              </a:p>
            </p:txBody>
          </p:sp>
          <p:sp>
            <p:nvSpPr>
              <p:cNvPr id="217" name="Rechthoek 216">
                <a:extLst>
                  <a:ext uri="{FF2B5EF4-FFF2-40B4-BE49-F238E27FC236}">
                    <a16:creationId xmlns:a16="http://schemas.microsoft.com/office/drawing/2014/main" id="{AD9DEF0F-7B52-4AA1-8942-114BE0F9C8BE}"/>
                  </a:ext>
                </a:extLst>
              </p:cNvPr>
              <p:cNvSpPr/>
              <p:nvPr userDrawn="1"/>
            </p:nvSpPr>
            <p:spPr>
              <a:xfrm>
                <a:off x="12922118" y="393161"/>
                <a:ext cx="2829084" cy="57856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Klik op het pictogram om een nieuwe afbeelding in te voegen. </a:t>
                </a:r>
                <a:r>
                  <a:rPr kumimoji="0" lang="nl-NL" sz="1050" b="0" i="1"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sp>
            <p:nvSpPr>
              <p:cNvPr id="218" name="Ovaal 217">
                <a:extLst>
                  <a:ext uri="{FF2B5EF4-FFF2-40B4-BE49-F238E27FC236}">
                    <a16:creationId xmlns:a16="http://schemas.microsoft.com/office/drawing/2014/main" id="{9045D175-B17C-4B9C-B226-6834892B12FB}"/>
                  </a:ext>
                </a:extLst>
              </p:cNvPr>
              <p:cNvSpPr/>
              <p:nvPr userDrawn="1"/>
            </p:nvSpPr>
            <p:spPr>
              <a:xfrm>
                <a:off x="12556437" y="1573600"/>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2</a:t>
                </a:r>
              </a:p>
            </p:txBody>
          </p:sp>
          <p:sp>
            <p:nvSpPr>
              <p:cNvPr id="219" name="Rechthoek 218">
                <a:extLst>
                  <a:ext uri="{FF2B5EF4-FFF2-40B4-BE49-F238E27FC236}">
                    <a16:creationId xmlns:a16="http://schemas.microsoft.com/office/drawing/2014/main" id="{94CF4C12-2C14-49F1-B355-E7FC13AD6B9D}"/>
                  </a:ext>
                </a:extLst>
              </p:cNvPr>
              <p:cNvSpPr/>
              <p:nvPr userDrawn="1"/>
            </p:nvSpPr>
            <p:spPr>
              <a:xfrm>
                <a:off x="12922118" y="1573600"/>
                <a:ext cx="2829084" cy="288730"/>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Selecteer de gewenste afbeelding</a:t>
                </a:r>
                <a:b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en klik op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grpSp>
            <p:nvGrpSpPr>
              <p:cNvPr id="220" name="Groep 219">
                <a:extLst>
                  <a:ext uri="{FF2B5EF4-FFF2-40B4-BE49-F238E27FC236}">
                    <a16:creationId xmlns:a16="http://schemas.microsoft.com/office/drawing/2014/main" id="{8D5BDE89-8015-40C1-B10D-2B07E3EAD1A0}"/>
                  </a:ext>
                </a:extLst>
              </p:cNvPr>
              <p:cNvGrpSpPr/>
              <p:nvPr userDrawn="1"/>
            </p:nvGrpSpPr>
            <p:grpSpPr>
              <a:xfrm>
                <a:off x="12922118" y="2014408"/>
                <a:ext cx="825500" cy="209550"/>
                <a:chOff x="13504624" y="2482850"/>
                <a:chExt cx="825500" cy="209550"/>
              </a:xfrm>
            </p:grpSpPr>
            <p:sp>
              <p:nvSpPr>
                <p:cNvPr id="280" name="Rechthoek 279">
                  <a:extLst>
                    <a:ext uri="{FF2B5EF4-FFF2-40B4-BE49-F238E27FC236}">
                      <a16:creationId xmlns:a16="http://schemas.microsoft.com/office/drawing/2014/main" id="{A060B5B1-FB7B-41F7-A445-BEBF8032B18C}"/>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281" name="Rechte verbindingslijn 280">
                  <a:extLst>
                    <a:ext uri="{FF2B5EF4-FFF2-40B4-BE49-F238E27FC236}">
                      <a16:creationId xmlns:a16="http://schemas.microsoft.com/office/drawing/2014/main" id="{DAE7214F-65D3-4583-8387-E3FA2F6A717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2" name="Gelijkbenige driehoek 281">
                  <a:extLst>
                    <a:ext uri="{FF2B5EF4-FFF2-40B4-BE49-F238E27FC236}">
                      <a16:creationId xmlns:a16="http://schemas.microsoft.com/office/drawing/2014/main" id="{90EFAAC0-BA1E-4813-8494-7C43B0701FAA}"/>
                    </a:ext>
                  </a:extLst>
                </p:cNvPr>
                <p:cNvSpPr/>
                <p:nvPr userDrawn="1"/>
              </p:nvSpPr>
              <p:spPr>
                <a:xfrm rot="10800000">
                  <a:off x="14196089" y="2566904"/>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nvGrpSpPr>
              <p:cNvPr id="221" name="Groep 220">
                <a:extLst>
                  <a:ext uri="{FF2B5EF4-FFF2-40B4-BE49-F238E27FC236}">
                    <a16:creationId xmlns:a16="http://schemas.microsoft.com/office/drawing/2014/main" id="{F736071E-832F-4BFB-A099-346383666C99}"/>
                  </a:ext>
                </a:extLst>
              </p:cNvPr>
              <p:cNvGrpSpPr/>
              <p:nvPr userDrawn="1"/>
            </p:nvGrpSpPr>
            <p:grpSpPr>
              <a:xfrm>
                <a:off x="12922118" y="1108029"/>
                <a:ext cx="294789" cy="318834"/>
                <a:chOff x="14466489" y="1001522"/>
                <a:chExt cx="290627" cy="314333"/>
              </a:xfrm>
            </p:grpSpPr>
            <p:sp>
              <p:nvSpPr>
                <p:cNvPr id="274" name="Rechthoek 273">
                  <a:extLst>
                    <a:ext uri="{FF2B5EF4-FFF2-40B4-BE49-F238E27FC236}">
                      <a16:creationId xmlns:a16="http://schemas.microsoft.com/office/drawing/2014/main" id="{2F6602B3-BACF-43BC-8494-46A6DF0C0CFF}"/>
                    </a:ext>
                  </a:extLst>
                </p:cNvPr>
                <p:cNvSpPr/>
                <p:nvPr userDrawn="1"/>
              </p:nvSpPr>
              <p:spPr>
                <a:xfrm>
                  <a:off x="14466489" y="1001522"/>
                  <a:ext cx="257935" cy="254168"/>
                </a:xfrm>
                <a:prstGeom prst="rect">
                  <a:avLst/>
                </a:prstGeom>
                <a:solidFill>
                  <a:sysClr val="window" lastClr="FFFFFF"/>
                </a:solidFill>
                <a:ln w="12700" cap="flat" cmpd="sng" algn="ctr">
                  <a:solidFill>
                    <a:srgbClr val="C0C0C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5" name="Ovaal 274">
                  <a:extLst>
                    <a:ext uri="{FF2B5EF4-FFF2-40B4-BE49-F238E27FC236}">
                      <a16:creationId xmlns:a16="http://schemas.microsoft.com/office/drawing/2014/main" id="{DC057B2D-5461-493D-97F2-E48ADCFE379F}"/>
                    </a:ext>
                  </a:extLst>
                </p:cNvPr>
                <p:cNvSpPr/>
                <p:nvPr userDrawn="1"/>
              </p:nvSpPr>
              <p:spPr>
                <a:xfrm>
                  <a:off x="14623626" y="1033630"/>
                  <a:ext cx="71169" cy="71169"/>
                </a:xfrm>
                <a:prstGeom prst="ellipse">
                  <a:avLst/>
                </a:prstGeom>
                <a:solidFill>
                  <a:srgbClr val="F1D8A5"/>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76" name="Vrije vorm: vorm 275">
                  <a:extLst>
                    <a:ext uri="{FF2B5EF4-FFF2-40B4-BE49-F238E27FC236}">
                      <a16:creationId xmlns:a16="http://schemas.microsoft.com/office/drawing/2014/main" id="{F38EE260-A10B-40A0-A3CC-C5D9160B2853}"/>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77" name="Rechthoek: afgeronde hoeken 276">
                  <a:extLst>
                    <a:ext uri="{FF2B5EF4-FFF2-40B4-BE49-F238E27FC236}">
                      <a16:creationId xmlns:a16="http://schemas.microsoft.com/office/drawing/2014/main" id="{55070402-DF7A-43F3-A9D3-7F1B40CDB412}"/>
                    </a:ext>
                  </a:extLst>
                </p:cNvPr>
                <p:cNvSpPr/>
                <p:nvPr userDrawn="1"/>
              </p:nvSpPr>
              <p:spPr>
                <a:xfrm>
                  <a:off x="14601150" y="1145314"/>
                  <a:ext cx="155966" cy="116816"/>
                </a:xfrm>
                <a:prstGeom prst="roundRect">
                  <a:avLst/>
                </a:prstGeom>
                <a:solidFill>
                  <a:sysClr val="window" lastClr="FFFFFF"/>
                </a:solidFill>
                <a:ln w="19050" cap="flat" cmpd="sng" algn="ctr">
                  <a:solidFill>
                    <a:srgbClr val="8AADD0"/>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78" name="Rechte verbindingslijn 277">
                  <a:extLst>
                    <a:ext uri="{FF2B5EF4-FFF2-40B4-BE49-F238E27FC236}">
                      <a16:creationId xmlns:a16="http://schemas.microsoft.com/office/drawing/2014/main" id="{4AF05CF1-79D5-4019-9C29-874AF9B65CF6}"/>
                    </a:ext>
                  </a:extLst>
                </p:cNvPr>
                <p:cNvCxnSpPr>
                  <a:cxnSpLocks/>
                </p:cNvCxnSpPr>
                <p:nvPr userDrawn="1"/>
              </p:nvCxnSpPr>
              <p:spPr>
                <a:xfrm>
                  <a:off x="14637490" y="1308665"/>
                  <a:ext cx="83286" cy="0"/>
                </a:xfrm>
                <a:prstGeom prst="line">
                  <a:avLst/>
                </a:prstGeom>
                <a:solidFill>
                  <a:sysClr val="window" lastClr="FFFFFF"/>
                </a:solidFill>
                <a:ln w="19050" cap="flat" cmpd="sng" algn="ctr">
                  <a:solidFill>
                    <a:srgbClr val="8AADD0"/>
                  </a:solidFill>
                  <a:prstDash val="solid"/>
                  <a:miter lim="800000"/>
                </a:ln>
                <a:effectLst/>
              </p:spPr>
            </p:cxnSp>
            <p:cxnSp>
              <p:nvCxnSpPr>
                <p:cNvPr id="279" name="Rechte verbindingslijn 278">
                  <a:extLst>
                    <a:ext uri="{FF2B5EF4-FFF2-40B4-BE49-F238E27FC236}">
                      <a16:creationId xmlns:a16="http://schemas.microsoft.com/office/drawing/2014/main" id="{786CDB26-00EA-4D29-A6F2-95D237411F33}"/>
                    </a:ext>
                  </a:extLst>
                </p:cNvPr>
                <p:cNvCxnSpPr>
                  <a:cxnSpLocks/>
                  <a:stCxn id="277" idx="2"/>
                </p:cNvCxnSpPr>
                <p:nvPr userDrawn="1"/>
              </p:nvCxnSpPr>
              <p:spPr>
                <a:xfrm flipH="1">
                  <a:off x="14678717" y="1262130"/>
                  <a:ext cx="416" cy="43573"/>
                </a:xfrm>
                <a:prstGeom prst="line">
                  <a:avLst/>
                </a:prstGeom>
                <a:solidFill>
                  <a:sysClr val="window" lastClr="FFFFFF"/>
                </a:solidFill>
                <a:ln w="19050" cap="flat" cmpd="sng" algn="ctr">
                  <a:solidFill>
                    <a:srgbClr val="8AADD0"/>
                  </a:solidFill>
                  <a:prstDash val="solid"/>
                  <a:miter lim="800000"/>
                </a:ln>
                <a:effectLst/>
              </p:spPr>
            </p:cxnSp>
          </p:grpSp>
          <p:sp>
            <p:nvSpPr>
              <p:cNvPr id="222" name="Ovaal 221">
                <a:extLst>
                  <a:ext uri="{FF2B5EF4-FFF2-40B4-BE49-F238E27FC236}">
                    <a16:creationId xmlns:a16="http://schemas.microsoft.com/office/drawing/2014/main" id="{781952E2-95B1-41BF-8563-C82841E4C2AF}"/>
                  </a:ext>
                </a:extLst>
              </p:cNvPr>
              <p:cNvSpPr/>
              <p:nvPr userDrawn="1"/>
            </p:nvSpPr>
            <p:spPr>
              <a:xfrm>
                <a:off x="12556437" y="4007722"/>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4</a:t>
                </a:r>
              </a:p>
            </p:txBody>
          </p:sp>
          <p:sp>
            <p:nvSpPr>
              <p:cNvPr id="223" name="Rechthoek 222">
                <a:extLst>
                  <a:ext uri="{FF2B5EF4-FFF2-40B4-BE49-F238E27FC236}">
                    <a16:creationId xmlns:a16="http://schemas.microsoft.com/office/drawing/2014/main" id="{8EB3F91F-A6F7-47C1-B52E-6F1B4DD56B21}"/>
                  </a:ext>
                </a:extLst>
              </p:cNvPr>
              <p:cNvSpPr/>
              <p:nvPr userDrawn="1"/>
            </p:nvSpPr>
            <p:spPr>
              <a:xfrm>
                <a:off x="12922118" y="4007722"/>
                <a:ext cx="2829083" cy="73080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 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grpSp>
            <p:nvGrpSpPr>
              <p:cNvPr id="224" name="Groep 223">
                <a:extLst>
                  <a:ext uri="{FF2B5EF4-FFF2-40B4-BE49-F238E27FC236}">
                    <a16:creationId xmlns:a16="http://schemas.microsoft.com/office/drawing/2014/main" id="{BE6C7640-0A3B-4805-AE16-8CF7BFC8B224}"/>
                  </a:ext>
                </a:extLst>
              </p:cNvPr>
              <p:cNvGrpSpPr/>
              <p:nvPr userDrawn="1"/>
            </p:nvGrpSpPr>
            <p:grpSpPr>
              <a:xfrm>
                <a:off x="12776234" y="4881546"/>
                <a:ext cx="684511" cy="612918"/>
                <a:chOff x="12579993" y="3403241"/>
                <a:chExt cx="828259" cy="741632"/>
              </a:xfrm>
            </p:grpSpPr>
            <p:grpSp>
              <p:nvGrpSpPr>
                <p:cNvPr id="258" name="Groep 257">
                  <a:extLst>
                    <a:ext uri="{FF2B5EF4-FFF2-40B4-BE49-F238E27FC236}">
                      <a16:creationId xmlns:a16="http://schemas.microsoft.com/office/drawing/2014/main" id="{B3CB16D0-BC5B-436E-BB0F-4A51548D604F}"/>
                    </a:ext>
                  </a:extLst>
                </p:cNvPr>
                <p:cNvGrpSpPr/>
                <p:nvPr userDrawn="1"/>
              </p:nvGrpSpPr>
              <p:grpSpPr>
                <a:xfrm>
                  <a:off x="12771568" y="3403241"/>
                  <a:ext cx="467138" cy="448489"/>
                  <a:chOff x="12782195" y="3403241"/>
                  <a:chExt cx="467138" cy="448489"/>
                </a:xfrm>
              </p:grpSpPr>
              <p:grpSp>
                <p:nvGrpSpPr>
                  <p:cNvPr id="261" name="Groep 260">
                    <a:extLst>
                      <a:ext uri="{FF2B5EF4-FFF2-40B4-BE49-F238E27FC236}">
                        <a16:creationId xmlns:a16="http://schemas.microsoft.com/office/drawing/2014/main" id="{758880B6-DB48-48E6-9EAE-58721C16BBE8}"/>
                      </a:ext>
                    </a:extLst>
                  </p:cNvPr>
                  <p:cNvGrpSpPr/>
                  <p:nvPr userDrawn="1"/>
                </p:nvGrpSpPr>
                <p:grpSpPr>
                  <a:xfrm>
                    <a:off x="12782195" y="3403241"/>
                    <a:ext cx="412967" cy="393907"/>
                    <a:chOff x="13554906" y="3320109"/>
                    <a:chExt cx="443906" cy="423419"/>
                  </a:xfrm>
                </p:grpSpPr>
                <p:grpSp>
                  <p:nvGrpSpPr>
                    <p:cNvPr id="268" name="Groep 267">
                      <a:extLst>
                        <a:ext uri="{FF2B5EF4-FFF2-40B4-BE49-F238E27FC236}">
                          <a16:creationId xmlns:a16="http://schemas.microsoft.com/office/drawing/2014/main" id="{E8560ED1-C442-4623-A92D-E28B877296B9}"/>
                        </a:ext>
                      </a:extLst>
                    </p:cNvPr>
                    <p:cNvGrpSpPr/>
                    <p:nvPr userDrawn="1"/>
                  </p:nvGrpSpPr>
                  <p:grpSpPr>
                    <a:xfrm>
                      <a:off x="13554906" y="3320109"/>
                      <a:ext cx="443906" cy="423419"/>
                      <a:chOff x="12909684" y="1276143"/>
                      <a:chExt cx="443906" cy="423419"/>
                    </a:xfrm>
                  </p:grpSpPr>
                  <p:sp>
                    <p:nvSpPr>
                      <p:cNvPr id="271" name="Rechthoek 270">
                        <a:extLst>
                          <a:ext uri="{FF2B5EF4-FFF2-40B4-BE49-F238E27FC236}">
                            <a16:creationId xmlns:a16="http://schemas.microsoft.com/office/drawing/2014/main" id="{C9DA4AA8-D891-4AC8-8AFB-5920668011E1}"/>
                          </a:ext>
                        </a:extLst>
                      </p:cNvPr>
                      <p:cNvSpPr/>
                      <p:nvPr userDrawn="1"/>
                    </p:nvSpPr>
                    <p:spPr>
                      <a:xfrm>
                        <a:off x="12918700" y="1285262"/>
                        <a:ext cx="434890" cy="414300"/>
                      </a:xfrm>
                      <a:prstGeom prst="rect">
                        <a:avLst/>
                      </a:prstGeom>
                      <a:noFill/>
                      <a:ln w="12700" cap="flat" cmpd="sng" algn="ctr">
                        <a:solidFill>
                          <a:srgbClr val="818181"/>
                        </a:solidFill>
                        <a:prstDash val="dash"/>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2" name="Rechthoek 271">
                        <a:extLst>
                          <a:ext uri="{FF2B5EF4-FFF2-40B4-BE49-F238E27FC236}">
                            <a16:creationId xmlns:a16="http://schemas.microsoft.com/office/drawing/2014/main" id="{F07C0CD1-BF89-4E60-88C7-9DB440ED92C4}"/>
                          </a:ext>
                        </a:extLst>
                      </p:cNvPr>
                      <p:cNvSpPr/>
                      <p:nvPr userDrawn="1"/>
                    </p:nvSpPr>
                    <p:spPr>
                      <a:xfrm>
                        <a:off x="12909684" y="1276143"/>
                        <a:ext cx="261629" cy="257807"/>
                      </a:xfrm>
                      <a:prstGeom prst="rect">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3" name="Ovaal 272">
                        <a:extLst>
                          <a:ext uri="{FF2B5EF4-FFF2-40B4-BE49-F238E27FC236}">
                            <a16:creationId xmlns:a16="http://schemas.microsoft.com/office/drawing/2014/main" id="{A4969905-CD0B-4F5B-9CD3-E8CF012ED13D}"/>
                          </a:ext>
                        </a:extLst>
                      </p:cNvPr>
                      <p:cNvSpPr/>
                      <p:nvPr userDrawn="1"/>
                    </p:nvSpPr>
                    <p:spPr>
                      <a:xfrm>
                        <a:off x="13069071" y="1308711"/>
                        <a:ext cx="72188" cy="72188"/>
                      </a:xfrm>
                      <a:prstGeom prst="ellipse">
                        <a:avLst/>
                      </a:prstGeom>
                      <a:solidFill>
                        <a:srgbClr val="ECC679"/>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pic>
                  <p:nvPicPr>
                    <p:cNvPr id="269" name="Afbeelding 268">
                      <a:extLst>
                        <a:ext uri="{FF2B5EF4-FFF2-40B4-BE49-F238E27FC236}">
                          <a16:creationId xmlns:a16="http://schemas.microsoft.com/office/drawing/2014/main" id="{FAFD0C01-C495-4F48-BED8-CE7460B2DF68}"/>
                        </a:ext>
                      </a:extLst>
                    </p:cNvPr>
                    <p:cNvPicPr>
                      <a:picLocks noChangeAspect="1"/>
                    </p:cNvPicPr>
                    <p:nvPr userDrawn="1"/>
                  </p:nvPicPr>
                  <p:blipFill>
                    <a:blip r:embed="rId7">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70" name="Afbeelding 269">
                      <a:extLst>
                        <a:ext uri="{FF2B5EF4-FFF2-40B4-BE49-F238E27FC236}">
                          <a16:creationId xmlns:a16="http://schemas.microsoft.com/office/drawing/2014/main" id="{E3522B7A-7EBA-4CF8-A029-AD5086028AAD}"/>
                        </a:ext>
                      </a:extLst>
                    </p:cNvPr>
                    <p:cNvPicPr>
                      <a:picLocks noChangeAspect="1"/>
                    </p:cNvPicPr>
                    <p:nvPr userDrawn="1"/>
                  </p:nvPicPr>
                  <p:blipFill>
                    <a:blip r:embed="rId7">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262" name="Groep 261">
                    <a:extLst>
                      <a:ext uri="{FF2B5EF4-FFF2-40B4-BE49-F238E27FC236}">
                        <a16:creationId xmlns:a16="http://schemas.microsoft.com/office/drawing/2014/main" id="{726D0CC4-3ED2-4E5C-8DCD-0E65C7A48152}"/>
                      </a:ext>
                    </a:extLst>
                  </p:cNvPr>
                  <p:cNvGrpSpPr/>
                  <p:nvPr userDrawn="1"/>
                </p:nvGrpSpPr>
                <p:grpSpPr>
                  <a:xfrm>
                    <a:off x="13103513" y="3705268"/>
                    <a:ext cx="145820" cy="146462"/>
                    <a:chOff x="13096169" y="3602278"/>
                    <a:chExt cx="145820" cy="146462"/>
                  </a:xfrm>
                </p:grpSpPr>
                <p:sp>
                  <p:nvSpPr>
                    <p:cNvPr id="266" name="Rechthoek 265">
                      <a:extLst>
                        <a:ext uri="{FF2B5EF4-FFF2-40B4-BE49-F238E27FC236}">
                          <a16:creationId xmlns:a16="http://schemas.microsoft.com/office/drawing/2014/main" id="{7039F1FD-133B-4F9F-9AFE-B236B34CCA12}"/>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67" name="Rechthoek 266">
                      <a:extLst>
                        <a:ext uri="{FF2B5EF4-FFF2-40B4-BE49-F238E27FC236}">
                          <a16:creationId xmlns:a16="http://schemas.microsoft.com/office/drawing/2014/main" id="{BB73B28E-2554-4F62-B26B-FCDC33067DFF}"/>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nvGrpSpPr>
                  <p:cNvPr id="263" name="Groep 262">
                    <a:extLst>
                      <a:ext uri="{FF2B5EF4-FFF2-40B4-BE49-F238E27FC236}">
                        <a16:creationId xmlns:a16="http://schemas.microsoft.com/office/drawing/2014/main" id="{7BE820A7-A11A-4195-A7BC-C960FB1880DF}"/>
                      </a:ext>
                    </a:extLst>
                  </p:cNvPr>
                  <p:cNvGrpSpPr/>
                  <p:nvPr userDrawn="1"/>
                </p:nvGrpSpPr>
                <p:grpSpPr>
                  <a:xfrm rot="10800000">
                    <a:off x="13061402" y="3665637"/>
                    <a:ext cx="145820" cy="146462"/>
                    <a:chOff x="13096169" y="3602278"/>
                    <a:chExt cx="145820" cy="146462"/>
                  </a:xfrm>
                </p:grpSpPr>
                <p:sp>
                  <p:nvSpPr>
                    <p:cNvPr id="264" name="Rechthoek 263">
                      <a:extLst>
                        <a:ext uri="{FF2B5EF4-FFF2-40B4-BE49-F238E27FC236}">
                          <a16:creationId xmlns:a16="http://schemas.microsoft.com/office/drawing/2014/main" id="{B0221EE7-3844-4AD3-AC5E-6AE23B17764C}"/>
                        </a:ext>
                      </a:extLst>
                    </p:cNvPr>
                    <p:cNvSpPr/>
                    <p:nvPr userDrawn="1"/>
                  </p:nvSpPr>
                  <p:spPr>
                    <a:xfrm>
                      <a:off x="13096169" y="3602278"/>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65" name="Rechthoek 264">
                      <a:extLst>
                        <a:ext uri="{FF2B5EF4-FFF2-40B4-BE49-F238E27FC236}">
                          <a16:creationId xmlns:a16="http://schemas.microsoft.com/office/drawing/2014/main" id="{5649E4DB-2AB2-4800-B550-0ADCEF4E2E24}"/>
                        </a:ext>
                      </a:extLst>
                    </p:cNvPr>
                    <p:cNvSpPr/>
                    <p:nvPr userDrawn="1"/>
                  </p:nvSpPr>
                  <p:spPr>
                    <a:xfrm rot="5400000">
                      <a:off x="13037453" y="3661636"/>
                      <a:ext cx="145820" cy="28388"/>
                    </a:xfrm>
                    <a:prstGeom prst="rect">
                      <a:avLst/>
                    </a:prstGeom>
                    <a:solidFill>
                      <a:srgbClr val="81818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sp>
              <p:nvSpPr>
                <p:cNvPr id="259" name="Rechthoek 258">
                  <a:extLst>
                    <a:ext uri="{FF2B5EF4-FFF2-40B4-BE49-F238E27FC236}">
                      <a16:creationId xmlns:a16="http://schemas.microsoft.com/office/drawing/2014/main" id="{8D7781AA-A24E-4A88-9349-890B4E5CC5D9}"/>
                    </a:ext>
                  </a:extLst>
                </p:cNvPr>
                <p:cNvSpPr/>
                <p:nvPr userDrawn="1"/>
              </p:nvSpPr>
              <p:spPr>
                <a:xfrm>
                  <a:off x="12579993" y="3889890"/>
                  <a:ext cx="828259" cy="161170"/>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Bijsnijden</a:t>
                  </a:r>
                </a:p>
              </p:txBody>
            </p:sp>
            <p:sp>
              <p:nvSpPr>
                <p:cNvPr id="260" name="Gelijkbenige driehoek 259">
                  <a:extLst>
                    <a:ext uri="{FF2B5EF4-FFF2-40B4-BE49-F238E27FC236}">
                      <a16:creationId xmlns:a16="http://schemas.microsoft.com/office/drawing/2014/main" id="{AD552BAC-5D66-4988-BA64-0AAEAE97C94B}"/>
                    </a:ext>
                  </a:extLst>
                </p:cNvPr>
                <p:cNvSpPr/>
                <p:nvPr userDrawn="1"/>
              </p:nvSpPr>
              <p:spPr>
                <a:xfrm rot="10800000">
                  <a:off x="12950688" y="4093726"/>
                  <a:ext cx="86866" cy="51147"/>
                </a:xfrm>
                <a:prstGeom prst="triangle">
                  <a:avLst/>
                </a:prstGeom>
                <a:solidFill>
                  <a:srgbClr val="000000"/>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sp>
            <p:nvSpPr>
              <p:cNvPr id="225" name="Ovaal 224">
                <a:extLst>
                  <a:ext uri="{FF2B5EF4-FFF2-40B4-BE49-F238E27FC236}">
                    <a16:creationId xmlns:a16="http://schemas.microsoft.com/office/drawing/2014/main" id="{88F8D9C5-7F46-4892-9753-4405186A6EE8}"/>
                  </a:ext>
                </a:extLst>
              </p:cNvPr>
              <p:cNvSpPr/>
              <p:nvPr userDrawn="1"/>
            </p:nvSpPr>
            <p:spPr>
              <a:xfrm>
                <a:off x="12556437" y="2373490"/>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3</a:t>
                </a:r>
              </a:p>
            </p:txBody>
          </p:sp>
          <p:sp>
            <p:nvSpPr>
              <p:cNvPr id="226" name="Rechthoek 225">
                <a:extLst>
                  <a:ext uri="{FF2B5EF4-FFF2-40B4-BE49-F238E27FC236}">
                    <a16:creationId xmlns:a16="http://schemas.microsoft.com/office/drawing/2014/main" id="{06243E3F-D5B1-4E7C-A56A-62C92EC18783}"/>
                  </a:ext>
                </a:extLst>
              </p:cNvPr>
              <p:cNvSpPr/>
              <p:nvPr userDrawn="1"/>
            </p:nvSpPr>
            <p:spPr>
              <a:xfrm>
                <a:off x="12916438" y="2373490"/>
                <a:ext cx="2834764" cy="41822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Klik met de rechter muisknop op de miniatuurweergave van de dia aan de linker kant van het scherm en kies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´Dia herstellen´</a:t>
                </a: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endParaRPr>
              </a:p>
            </p:txBody>
          </p:sp>
          <p:grpSp>
            <p:nvGrpSpPr>
              <p:cNvPr id="228" name="Groep 227">
                <a:extLst>
                  <a:ext uri="{FF2B5EF4-FFF2-40B4-BE49-F238E27FC236}">
                    <a16:creationId xmlns:a16="http://schemas.microsoft.com/office/drawing/2014/main" id="{BDA4A995-5A16-48F4-992B-E294ECF59BA0}"/>
                  </a:ext>
                </a:extLst>
              </p:cNvPr>
              <p:cNvGrpSpPr/>
              <p:nvPr userDrawn="1"/>
            </p:nvGrpSpPr>
            <p:grpSpPr>
              <a:xfrm>
                <a:off x="13861673" y="3224413"/>
                <a:ext cx="1195438" cy="678267"/>
                <a:chOff x="12757284" y="3224292"/>
                <a:chExt cx="1195438" cy="678267"/>
              </a:xfrm>
            </p:grpSpPr>
            <p:sp>
              <p:nvSpPr>
                <p:cNvPr id="237" name="Rechthoek 236">
                  <a:extLst>
                    <a:ext uri="{FF2B5EF4-FFF2-40B4-BE49-F238E27FC236}">
                      <a16:creationId xmlns:a16="http://schemas.microsoft.com/office/drawing/2014/main" id="{B0C19254-8EC0-4BC9-B26D-589394A808C1}"/>
                    </a:ext>
                  </a:extLst>
                </p:cNvPr>
                <p:cNvSpPr/>
                <p:nvPr userDrawn="1"/>
              </p:nvSpPr>
              <p:spPr>
                <a:xfrm>
                  <a:off x="12757284" y="3224292"/>
                  <a:ext cx="1176476" cy="580946"/>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8" name="Rechthoek 237">
                  <a:extLst>
                    <a:ext uri="{FF2B5EF4-FFF2-40B4-BE49-F238E27FC236}">
                      <a16:creationId xmlns:a16="http://schemas.microsoft.com/office/drawing/2014/main" id="{4787C477-CD2E-4AE5-95AF-ACA91A7465DD}"/>
                    </a:ext>
                  </a:extLst>
                </p:cNvPr>
                <p:cNvSpPr/>
                <p:nvPr userDrawn="1"/>
              </p:nvSpPr>
              <p:spPr>
                <a:xfrm>
                  <a:off x="12779248" y="3535681"/>
                  <a:ext cx="1145758" cy="261256"/>
                </a:xfrm>
                <a:prstGeom prst="rect">
                  <a:avLst/>
                </a:prstGeom>
                <a:solidFill>
                  <a:srgbClr val="FCE4DC"/>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nvGrpSpPr>
                <p:cNvPr id="239" name="Groep 238">
                  <a:extLst>
                    <a:ext uri="{FF2B5EF4-FFF2-40B4-BE49-F238E27FC236}">
                      <a16:creationId xmlns:a16="http://schemas.microsoft.com/office/drawing/2014/main" id="{C26F55FA-1446-4258-A14D-E284F85229F9}"/>
                    </a:ext>
                  </a:extLst>
                </p:cNvPr>
                <p:cNvGrpSpPr/>
                <p:nvPr userDrawn="1"/>
              </p:nvGrpSpPr>
              <p:grpSpPr>
                <a:xfrm>
                  <a:off x="12839234" y="3289794"/>
                  <a:ext cx="155951" cy="131922"/>
                  <a:chOff x="12968836" y="3354170"/>
                  <a:chExt cx="404806" cy="342433"/>
                </a:xfrm>
              </p:grpSpPr>
              <p:sp>
                <p:nvSpPr>
                  <p:cNvPr id="252" name="Rechthoek: afgeronde hoeken 251">
                    <a:extLst>
                      <a:ext uri="{FF2B5EF4-FFF2-40B4-BE49-F238E27FC236}">
                        <a16:creationId xmlns:a16="http://schemas.microsoft.com/office/drawing/2014/main" id="{2AC40A53-C138-4FE9-AF37-4FD14A890564}"/>
                      </a:ext>
                    </a:extLst>
                  </p:cNvPr>
                  <p:cNvSpPr/>
                  <p:nvPr userDrawn="1"/>
                </p:nvSpPr>
                <p:spPr>
                  <a:xfrm>
                    <a:off x="12968836" y="3354170"/>
                    <a:ext cx="404806" cy="34243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3" name="Rechthoek 252">
                    <a:extLst>
                      <a:ext uri="{FF2B5EF4-FFF2-40B4-BE49-F238E27FC236}">
                        <a16:creationId xmlns:a16="http://schemas.microsoft.com/office/drawing/2014/main" id="{2173CDDB-2687-41A3-9517-2D2131B69BBD}"/>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54" name="Rechthoek 253">
                    <a:extLst>
                      <a:ext uri="{FF2B5EF4-FFF2-40B4-BE49-F238E27FC236}">
                        <a16:creationId xmlns:a16="http://schemas.microsoft.com/office/drawing/2014/main" id="{6C565841-7084-4948-8776-BEF6BACE1802}"/>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55" name="Rechthoek 254">
                    <a:extLst>
                      <a:ext uri="{FF2B5EF4-FFF2-40B4-BE49-F238E27FC236}">
                        <a16:creationId xmlns:a16="http://schemas.microsoft.com/office/drawing/2014/main" id="{9E19EC16-D64D-4DEA-8F78-2A1753FBEF8B}"/>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56" name="Rechthoek 255">
                    <a:extLst>
                      <a:ext uri="{FF2B5EF4-FFF2-40B4-BE49-F238E27FC236}">
                        <a16:creationId xmlns:a16="http://schemas.microsoft.com/office/drawing/2014/main" id="{A6EFCB2D-21AA-481B-9FB1-B407BA2E3037}"/>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57" name="Rechthoek 256">
                    <a:extLst>
                      <a:ext uri="{FF2B5EF4-FFF2-40B4-BE49-F238E27FC236}">
                        <a16:creationId xmlns:a16="http://schemas.microsoft.com/office/drawing/2014/main" id="{3A0498B0-CD57-4D7C-AF7D-97CC152895F5}"/>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grpSp>
              <p:nvGrpSpPr>
                <p:cNvPr id="240" name="Groep 239">
                  <a:extLst>
                    <a:ext uri="{FF2B5EF4-FFF2-40B4-BE49-F238E27FC236}">
                      <a16:creationId xmlns:a16="http://schemas.microsoft.com/office/drawing/2014/main" id="{BCAA8BF8-61A5-448F-9019-10A452C7E5A9}"/>
                    </a:ext>
                  </a:extLst>
                </p:cNvPr>
                <p:cNvGrpSpPr/>
                <p:nvPr userDrawn="1"/>
              </p:nvGrpSpPr>
              <p:grpSpPr>
                <a:xfrm>
                  <a:off x="12819679" y="3589117"/>
                  <a:ext cx="166739" cy="218963"/>
                  <a:chOff x="12940828" y="3950597"/>
                  <a:chExt cx="432813" cy="568367"/>
                </a:xfrm>
              </p:grpSpPr>
              <p:grpSp>
                <p:nvGrpSpPr>
                  <p:cNvPr id="244" name="Groep 243">
                    <a:extLst>
                      <a:ext uri="{FF2B5EF4-FFF2-40B4-BE49-F238E27FC236}">
                        <a16:creationId xmlns:a16="http://schemas.microsoft.com/office/drawing/2014/main" id="{B80D0136-6FDF-4D17-AA8B-7647B3B29BDF}"/>
                      </a:ext>
                    </a:extLst>
                  </p:cNvPr>
                  <p:cNvGrpSpPr/>
                  <p:nvPr userDrawn="1"/>
                </p:nvGrpSpPr>
                <p:grpSpPr>
                  <a:xfrm>
                    <a:off x="13000382" y="4006891"/>
                    <a:ext cx="373259" cy="315747"/>
                    <a:chOff x="12968836" y="3354170"/>
                    <a:chExt cx="404806" cy="342433"/>
                  </a:xfrm>
                </p:grpSpPr>
                <p:sp>
                  <p:nvSpPr>
                    <p:cNvPr id="246" name="Rechthoek: afgeronde hoeken 245">
                      <a:extLst>
                        <a:ext uri="{FF2B5EF4-FFF2-40B4-BE49-F238E27FC236}">
                          <a16:creationId xmlns:a16="http://schemas.microsoft.com/office/drawing/2014/main" id="{3CB89F6C-EFE3-408D-BFB7-A9CCD3E1BB54}"/>
                        </a:ext>
                      </a:extLst>
                    </p:cNvPr>
                    <p:cNvSpPr/>
                    <p:nvPr userDrawn="1"/>
                  </p:nvSpPr>
                  <p:spPr>
                    <a:xfrm>
                      <a:off x="12968836" y="3354170"/>
                      <a:ext cx="404806" cy="34243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7" name="Rechthoek 246">
                      <a:extLst>
                        <a:ext uri="{FF2B5EF4-FFF2-40B4-BE49-F238E27FC236}">
                          <a16:creationId xmlns:a16="http://schemas.microsoft.com/office/drawing/2014/main" id="{F021DE50-A6DE-4EB9-B491-9AB33F7C61CC}"/>
                        </a:ext>
                      </a:extLst>
                    </p:cNvPr>
                    <p:cNvSpPr/>
                    <p:nvPr userDrawn="1"/>
                  </p:nvSpPr>
                  <p:spPr>
                    <a:xfrm>
                      <a:off x="13025180" y="3401181"/>
                      <a:ext cx="305213" cy="41563"/>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48" name="Rechthoek 247">
                      <a:extLst>
                        <a:ext uri="{FF2B5EF4-FFF2-40B4-BE49-F238E27FC236}">
                          <a16:creationId xmlns:a16="http://schemas.microsoft.com/office/drawing/2014/main" id="{DE468089-4E79-4442-8473-3FCEC123CE09}"/>
                        </a:ext>
                      </a:extLst>
                    </p:cNvPr>
                    <p:cNvSpPr/>
                    <p:nvPr userDrawn="1"/>
                  </p:nvSpPr>
                  <p:spPr>
                    <a:xfrm>
                      <a:off x="13025181" y="3471575"/>
                      <a:ext cx="118778" cy="181691"/>
                    </a:xfrm>
                    <a:prstGeom prst="rect">
                      <a:avLst/>
                    </a:prstGeom>
                    <a:solidFill>
                      <a:srgbClr val="D1D1D1"/>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49" name="Rechthoek 248">
                      <a:extLst>
                        <a:ext uri="{FF2B5EF4-FFF2-40B4-BE49-F238E27FC236}">
                          <a16:creationId xmlns:a16="http://schemas.microsoft.com/office/drawing/2014/main" id="{84679E27-ECDC-4913-881D-2DF0392C9984}"/>
                        </a:ext>
                      </a:extLst>
                    </p:cNvPr>
                    <p:cNvSpPr/>
                    <p:nvPr userDrawn="1"/>
                  </p:nvSpPr>
                  <p:spPr>
                    <a:xfrm>
                      <a:off x="13180812" y="3481982"/>
                      <a:ext cx="13527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50" name="Rechthoek 249">
                      <a:extLst>
                        <a:ext uri="{FF2B5EF4-FFF2-40B4-BE49-F238E27FC236}">
                          <a16:creationId xmlns:a16="http://schemas.microsoft.com/office/drawing/2014/main" id="{FBBBB396-6FBB-481E-B68C-74634FD01882}"/>
                        </a:ext>
                      </a:extLst>
                    </p:cNvPr>
                    <p:cNvSpPr/>
                    <p:nvPr userDrawn="1"/>
                  </p:nvSpPr>
                  <p:spPr>
                    <a:xfrm>
                      <a:off x="13180812" y="3554800"/>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51" name="Rechthoek 250">
                      <a:extLst>
                        <a:ext uri="{FF2B5EF4-FFF2-40B4-BE49-F238E27FC236}">
                          <a16:creationId xmlns:a16="http://schemas.microsoft.com/office/drawing/2014/main" id="{2A4A64F5-F5B2-48AC-B594-8FDCC2F59DA6}"/>
                        </a:ext>
                      </a:extLst>
                    </p:cNvPr>
                    <p:cNvSpPr/>
                    <p:nvPr userDrawn="1"/>
                  </p:nvSpPr>
                  <p:spPr>
                    <a:xfrm>
                      <a:off x="13180812" y="3627618"/>
                      <a:ext cx="69418" cy="21328"/>
                    </a:xfrm>
                    <a:prstGeom prst="rect">
                      <a:avLst/>
                    </a:prstGeom>
                    <a:solidFill>
                      <a:srgbClr val="B2B2B2"/>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grpSp>
              <p:sp>
                <p:nvSpPr>
                  <p:cNvPr id="245" name="Boog 244">
                    <a:extLst>
                      <a:ext uri="{FF2B5EF4-FFF2-40B4-BE49-F238E27FC236}">
                        <a16:creationId xmlns:a16="http://schemas.microsoft.com/office/drawing/2014/main" id="{E5974987-9917-49ED-A6DF-D46E96690C7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0" cap="none" spc="0" normalizeH="0" baseline="0" noProof="0">
                      <a:ln>
                        <a:noFill/>
                      </a:ln>
                      <a:solidFill>
                        <a:prstClr val="black"/>
                      </a:solidFill>
                      <a:effectLst/>
                      <a:uLnTx/>
                      <a:uFillTx/>
                      <a:latin typeface="Segoe UI Light"/>
                      <a:ea typeface="+mn-ea"/>
                      <a:cs typeface="+mn-cs"/>
                    </a:endParaRPr>
                  </a:p>
                </p:txBody>
              </p:sp>
            </p:grpSp>
            <p:sp>
              <p:nvSpPr>
                <p:cNvPr id="241" name="Tekstvak 240">
                  <a:extLst>
                    <a:ext uri="{FF2B5EF4-FFF2-40B4-BE49-F238E27FC236}">
                      <a16:creationId xmlns:a16="http://schemas.microsoft.com/office/drawing/2014/main" id="{B891ADB7-A572-4FA9-B2FA-F37B27334A89}"/>
                    </a:ext>
                  </a:extLst>
                </p:cNvPr>
                <p:cNvSpPr txBox="1"/>
                <p:nvPr userDrawn="1"/>
              </p:nvSpPr>
              <p:spPr>
                <a:xfrm>
                  <a:off x="12997648" y="3263402"/>
                  <a:ext cx="855209" cy="18928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Indeling</a:t>
                  </a:r>
                </a:p>
              </p:txBody>
            </p:sp>
            <p:sp>
              <p:nvSpPr>
                <p:cNvPr id="242" name="Tekstvak 241">
                  <a:extLst>
                    <a:ext uri="{FF2B5EF4-FFF2-40B4-BE49-F238E27FC236}">
                      <a16:creationId xmlns:a16="http://schemas.microsoft.com/office/drawing/2014/main" id="{DF2FC85E-10FB-4573-82AC-53CB11F0140E}"/>
                    </a:ext>
                  </a:extLst>
                </p:cNvPr>
                <p:cNvSpPr txBox="1"/>
                <p:nvPr userDrawn="1"/>
              </p:nvSpPr>
              <p:spPr>
                <a:xfrm>
                  <a:off x="12984219" y="3584528"/>
                  <a:ext cx="855209" cy="18928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Dia Herstellen</a:t>
                  </a:r>
                </a:p>
              </p:txBody>
            </p:sp>
            <p:pic>
              <p:nvPicPr>
                <p:cNvPr id="243" name="Picture 3">
                  <a:extLst>
                    <a:ext uri="{FF2B5EF4-FFF2-40B4-BE49-F238E27FC236}">
                      <a16:creationId xmlns:a16="http://schemas.microsoft.com/office/drawing/2014/main" id="{723608A4-1B50-4AD5-A9DF-4ADFE946AE08}"/>
                    </a:ext>
                  </a:extLst>
                </p:cNvPr>
                <p:cNvPicPr>
                  <a:picLocks noChangeAspect="1" noChangeArrowheads="1"/>
                </p:cNvPicPr>
                <p:nvPr userDrawn="1"/>
              </p:nvPicPr>
              <p:blipFill>
                <a:blip r:embed="rId9" cstate="email">
                  <a:extLst>
                    <a:ext uri="{28A0092B-C50C-407E-A947-70E740481C1C}">
                      <a14:useLocalDpi xmlns:a14="http://schemas.microsoft.com/office/drawing/2010/main"/>
                    </a:ext>
                  </a:extLst>
                </a:blip>
                <a:stretch>
                  <a:fillRect/>
                </a:stretch>
              </p:blipFill>
              <p:spPr bwMode="auto">
                <a:xfrm>
                  <a:off x="13810206" y="3671228"/>
                  <a:ext cx="14251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9" name="Groep 228">
                <a:extLst>
                  <a:ext uri="{FF2B5EF4-FFF2-40B4-BE49-F238E27FC236}">
                    <a16:creationId xmlns:a16="http://schemas.microsoft.com/office/drawing/2014/main" id="{C70DC81D-5D3F-4A02-B27B-99B778BA832C}"/>
                  </a:ext>
                </a:extLst>
              </p:cNvPr>
              <p:cNvGrpSpPr/>
              <p:nvPr userDrawn="1"/>
            </p:nvGrpSpPr>
            <p:grpSpPr>
              <a:xfrm>
                <a:off x="12556438" y="6741368"/>
                <a:ext cx="3314893" cy="716878"/>
                <a:chOff x="12556438" y="3937483"/>
                <a:chExt cx="3314893" cy="716878"/>
              </a:xfrm>
            </p:grpSpPr>
            <p:sp>
              <p:nvSpPr>
                <p:cNvPr id="233" name="Rechthoek 232">
                  <a:extLst>
                    <a:ext uri="{FF2B5EF4-FFF2-40B4-BE49-F238E27FC236}">
                      <a16:creationId xmlns:a16="http://schemas.microsoft.com/office/drawing/2014/main" id="{C9D0F058-D8DE-4081-9015-9FF144C9028C}"/>
                    </a:ext>
                  </a:extLst>
                </p:cNvPr>
                <p:cNvSpPr/>
                <p:nvPr userDrawn="1"/>
              </p:nvSpPr>
              <p:spPr>
                <a:xfrm>
                  <a:off x="12556438" y="4006361"/>
                  <a:ext cx="3194764" cy="648000"/>
                </a:xfrm>
                <a:prstGeom prst="rect">
                  <a:avLst/>
                </a:prstGeom>
                <a:solidFill>
                  <a:srgbClr val="E3E4E5"/>
                </a:solidFill>
                <a:ln w="12700" cap="flat" cmpd="sng" algn="ctr">
                  <a:no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all" spc="0" normalizeH="0" baseline="0" noProof="0">
                      <a:ln>
                        <a:noFill/>
                      </a:ln>
                      <a:solidFill>
                        <a:srgbClr val="211F26"/>
                      </a:solidFill>
                      <a:effectLst/>
                      <a:uLnTx/>
                      <a:uFillTx/>
                      <a:latin typeface="Segoe UI Black"/>
                      <a:ea typeface="+mn-ea"/>
                      <a:cs typeface="+mn-cs"/>
                    </a:rPr>
                    <a:t>Meer weten?</a:t>
                  </a:r>
                  <a:br>
                    <a:rPr kumimoji="0" lang="nl-NL" sz="1100" b="0" i="0" u="none" strike="noStrike" kern="0" cap="all" spc="0" normalizeH="0" baseline="0" noProof="0">
                      <a:ln>
                        <a:noFill/>
                      </a:ln>
                      <a:solidFill>
                        <a:srgbClr val="211F26"/>
                      </a:solidFill>
                      <a:effectLst/>
                      <a:uLnTx/>
                      <a:uFillTx/>
                      <a:latin typeface="Segoe UI Black"/>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Ga naar de tab </a:t>
                  </a:r>
                  <a:r>
                    <a:rPr kumimoji="0" lang="nl-NL" sz="1100" b="1" i="0" u="none" strike="noStrike" kern="0" cap="none" spc="0" normalizeH="0" baseline="0" noProof="0">
                      <a:ln>
                        <a:noFill/>
                      </a:ln>
                      <a:solidFill>
                        <a:srgbClr val="211F26"/>
                      </a:solidFill>
                      <a:effectLst/>
                      <a:uLnTx/>
                      <a:uFillTx/>
                      <a:latin typeface="Segoe UI Light"/>
                      <a:ea typeface="+mn-ea"/>
                      <a:cs typeface="+mn-cs"/>
                    </a:rPr>
                    <a:t>‘Slidebuilder’</a:t>
                  </a:r>
                  <a:br>
                    <a:rPr kumimoji="0" lang="nl-NL" sz="1100" b="0" i="0" u="none" strike="noStrike" kern="0" cap="none" spc="0" normalizeH="0" baseline="0" noProof="0">
                      <a:ln>
                        <a:noFill/>
                      </a:ln>
                      <a:solidFill>
                        <a:srgbClr val="211F26"/>
                      </a:solidFill>
                      <a:effectLst/>
                      <a:uLnTx/>
                      <a:uFillTx/>
                      <a:latin typeface="Segoe UI Light"/>
                      <a:ea typeface="+mn-ea"/>
                      <a:cs typeface="+mn-cs"/>
                    </a:rPr>
                  </a:br>
                  <a:r>
                    <a:rPr kumimoji="0" lang="nl-NL" sz="1100" b="0" i="0" u="none" strike="noStrike" kern="0" cap="none" spc="0" normalizeH="0" baseline="0" noProof="0">
                      <a:ln>
                        <a:noFill/>
                      </a:ln>
                      <a:solidFill>
                        <a:srgbClr val="211F26"/>
                      </a:solidFill>
                      <a:effectLst/>
                      <a:uLnTx/>
                      <a:uFillTx/>
                      <a:latin typeface="Segoe UI Light"/>
                      <a:ea typeface="+mn-ea"/>
                      <a:cs typeface="+mn-cs"/>
                    </a:rPr>
                    <a:t>en klik op de knop </a:t>
                  </a:r>
                  <a:r>
                    <a:rPr kumimoji="0" lang="nl-NL" sz="1100" b="1" i="0" u="none" strike="noStrike" kern="0" cap="none" spc="0" normalizeH="0" baseline="0" noProof="0">
                      <a:ln>
                        <a:noFill/>
                      </a:ln>
                      <a:solidFill>
                        <a:srgbClr val="211F26"/>
                      </a:solidFill>
                      <a:effectLst/>
                      <a:uLnTx/>
                      <a:uFillTx/>
                      <a:latin typeface="Segoe UI Light"/>
                      <a:ea typeface="+mn-ea"/>
                      <a:cs typeface="+mn-cs"/>
                    </a:rPr>
                    <a:t>‘Support &amp; Inspiratie’</a:t>
                  </a:r>
                  <a:endParaRPr kumimoji="0" lang="nl-NL" sz="1100" b="0" i="0" u="none" strike="noStrike" kern="0" cap="none" spc="0" normalizeH="0" baseline="0" noProof="0">
                    <a:ln>
                      <a:noFill/>
                    </a:ln>
                    <a:solidFill>
                      <a:srgbClr val="211F26"/>
                    </a:solidFill>
                    <a:effectLst/>
                    <a:uLnTx/>
                    <a:uFillTx/>
                    <a:latin typeface="Segoe UI Light"/>
                    <a:ea typeface="+mn-ea"/>
                    <a:cs typeface="+mn-cs"/>
                  </a:endParaRPr>
                </a:p>
              </p:txBody>
            </p:sp>
            <p:grpSp>
              <p:nvGrpSpPr>
                <p:cNvPr id="234" name="Groep 233">
                  <a:extLst>
                    <a:ext uri="{FF2B5EF4-FFF2-40B4-BE49-F238E27FC236}">
                      <a16:creationId xmlns:a16="http://schemas.microsoft.com/office/drawing/2014/main" id="{1D0E1880-D3C8-487E-9CFE-370CE0A0D4E3}"/>
                    </a:ext>
                  </a:extLst>
                </p:cNvPr>
                <p:cNvGrpSpPr/>
                <p:nvPr userDrawn="1"/>
              </p:nvGrpSpPr>
              <p:grpSpPr>
                <a:xfrm>
                  <a:off x="15603776" y="3937483"/>
                  <a:ext cx="267555" cy="267555"/>
                  <a:chOff x="8055932" y="-1299990"/>
                  <a:chExt cx="388279" cy="388279"/>
                </a:xfrm>
              </p:grpSpPr>
              <p:sp>
                <p:nvSpPr>
                  <p:cNvPr id="235" name="Ovaal 234">
                    <a:extLst>
                      <a:ext uri="{FF2B5EF4-FFF2-40B4-BE49-F238E27FC236}">
                        <a16:creationId xmlns:a16="http://schemas.microsoft.com/office/drawing/2014/main" id="{1F1A7C9D-DDB3-4033-A666-B944651472E8}"/>
                      </a:ext>
                    </a:extLst>
                  </p:cNvPr>
                  <p:cNvSpPr/>
                  <p:nvPr userDrawn="1"/>
                </p:nvSpPr>
                <p:spPr>
                  <a:xfrm>
                    <a:off x="8082576" y="-1273346"/>
                    <a:ext cx="334990" cy="334990"/>
                  </a:xfrm>
                  <a:prstGeom prst="ellipse">
                    <a:avLst/>
                  </a:prstGeom>
                  <a:solidFill>
                    <a:srgbClr val="211F26"/>
                  </a:solid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0" cap="all" spc="0" normalizeH="0" baseline="0" noProof="0" err="1">
                      <a:ln>
                        <a:noFill/>
                      </a:ln>
                      <a:solidFill>
                        <a:prstClr val="white"/>
                      </a:solidFill>
                      <a:effectLst/>
                      <a:uLnTx/>
                      <a:uFillTx/>
                      <a:latin typeface="Segoe UI Black"/>
                      <a:ea typeface="+mn-ea"/>
                      <a:cs typeface="+mn-cs"/>
                    </a:endParaRPr>
                  </a:p>
                </p:txBody>
              </p:sp>
              <p:sp>
                <p:nvSpPr>
                  <p:cNvPr id="236" name="Graphic 163" descr="Informatie">
                    <a:extLst>
                      <a:ext uri="{FF2B5EF4-FFF2-40B4-BE49-F238E27FC236}">
                        <a16:creationId xmlns:a16="http://schemas.microsoft.com/office/drawing/2014/main" id="{91A3B9F2-73BE-45BE-9679-284B88A16201}"/>
                      </a:ext>
                    </a:extLst>
                  </p:cNvPr>
                  <p:cNvSpPr/>
                  <p:nvPr/>
                </p:nvSpPr>
                <p:spPr>
                  <a:xfrm>
                    <a:off x="8055932" y="-1299990"/>
                    <a:ext cx="388279" cy="388279"/>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egoe UI Light"/>
                      <a:ea typeface="+mn-ea"/>
                      <a:cs typeface="+mn-cs"/>
                    </a:endParaRPr>
                  </a:p>
                </p:txBody>
              </p:sp>
            </p:grpSp>
          </p:grpSp>
          <p:grpSp>
            <p:nvGrpSpPr>
              <p:cNvPr id="230" name="Groep 229">
                <a:extLst>
                  <a:ext uri="{FF2B5EF4-FFF2-40B4-BE49-F238E27FC236}">
                    <a16:creationId xmlns:a16="http://schemas.microsoft.com/office/drawing/2014/main" id="{D10BAABE-C303-4B34-BD29-CC402D39B1F3}"/>
                  </a:ext>
                </a:extLst>
              </p:cNvPr>
              <p:cNvGrpSpPr/>
              <p:nvPr userDrawn="1"/>
            </p:nvGrpSpPr>
            <p:grpSpPr>
              <a:xfrm>
                <a:off x="12558464" y="5697063"/>
                <a:ext cx="3194764" cy="730807"/>
                <a:chOff x="-3561962" y="4009108"/>
                <a:chExt cx="3194764" cy="730807"/>
              </a:xfrm>
            </p:grpSpPr>
            <p:sp>
              <p:nvSpPr>
                <p:cNvPr id="231" name="Ovaal 230">
                  <a:extLst>
                    <a:ext uri="{FF2B5EF4-FFF2-40B4-BE49-F238E27FC236}">
                      <a16:creationId xmlns:a16="http://schemas.microsoft.com/office/drawing/2014/main" id="{E7AC9CCE-3565-40F2-8D5D-758F9A43BFBD}"/>
                    </a:ext>
                  </a:extLst>
                </p:cNvPr>
                <p:cNvSpPr/>
                <p:nvPr userDrawn="1"/>
              </p:nvSpPr>
              <p:spPr>
                <a:xfrm>
                  <a:off x="-3561962" y="4009108"/>
                  <a:ext cx="260914" cy="259683"/>
                </a:xfrm>
                <a:prstGeom prst="ellipse">
                  <a:avLst/>
                </a:prstGeom>
                <a:solidFill>
                  <a:srgbClr val="211F2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white"/>
                      </a:solidFill>
                      <a:effectLst/>
                      <a:uLnTx/>
                      <a:uFillTx/>
                      <a:latin typeface="Segoe UI Black"/>
                      <a:ea typeface="+mn-ea"/>
                      <a:cs typeface="Segoe UI Light" panose="020B0502040204020203" pitchFamily="34" charset="0"/>
                    </a:rPr>
                    <a:t>5</a:t>
                  </a:r>
                </a:p>
              </p:txBody>
            </p:sp>
            <p:sp>
              <p:nvSpPr>
                <p:cNvPr id="232" name="Rechthoek 231">
                  <a:extLst>
                    <a:ext uri="{FF2B5EF4-FFF2-40B4-BE49-F238E27FC236}">
                      <a16:creationId xmlns:a16="http://schemas.microsoft.com/office/drawing/2014/main" id="{57FFE8BB-266D-42A4-A86E-8BA40B7755D6}"/>
                    </a:ext>
                  </a:extLst>
                </p:cNvPr>
                <p:cNvSpPr/>
                <p:nvPr userDrawn="1"/>
              </p:nvSpPr>
              <p:spPr>
                <a:xfrm>
                  <a:off x="-3196281" y="4009108"/>
                  <a:ext cx="2829083" cy="73080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211F26"/>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Wil je een nog uitgebreidere beeldbank?</a:t>
                  </a:r>
                  <a:b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Ga dan naar </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hlinkClick r:id="rId10"/>
                    </a:rPr>
                    <a:t>https://dcmr.fotofiler.net/</a:t>
                  </a: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a:t>
                  </a:r>
                  <a:b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voer onderstaande gegevens in en download </a:t>
                  </a:r>
                  <a:b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de gewenste afbeelding.</a:t>
                  </a:r>
                  <a:b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b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Gebruikersnaam:    </a:t>
                  </a:r>
                  <a:r>
                    <a:rPr kumimoji="0" lang="nl-NL" sz="1050" b="1" i="0" u="none" strike="noStrike" kern="0" cap="none" spc="0" normalizeH="0" baseline="0" noProof="0" err="1">
                      <a:ln>
                        <a:noFill/>
                      </a:ln>
                      <a:solidFill>
                        <a:srgbClr val="000000"/>
                      </a:solidFill>
                      <a:effectLst/>
                      <a:uLnTx/>
                      <a:uFillTx/>
                      <a:latin typeface="Segoe UI Light"/>
                      <a:ea typeface="+mn-ea"/>
                      <a:cs typeface="Segoe UI Light" panose="020B0502040204020203" pitchFamily="34" charset="0"/>
                    </a:rPr>
                    <a:t>dcmr</a:t>
                  </a:r>
                  <a:b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br>
                  <a:r>
                    <a:rPr kumimoji="0" lang="nl-NL" sz="1050" b="1" i="0" u="none" strike="noStrike" kern="0" cap="none" spc="0" normalizeH="0" baseline="0" noProof="0">
                      <a:ln>
                        <a:noFill/>
                      </a:ln>
                      <a:solidFill>
                        <a:srgbClr val="000000"/>
                      </a:solidFill>
                      <a:effectLst/>
                      <a:uLnTx/>
                      <a:uFillTx/>
                      <a:latin typeface="Segoe UI Light"/>
                      <a:ea typeface="+mn-ea"/>
                      <a:cs typeface="Segoe UI Light" panose="020B0502040204020203" pitchFamily="34" charset="0"/>
                    </a:rPr>
                    <a:t>Wachtwoord: 	     dcmr0603</a:t>
                  </a:r>
                </a:p>
              </p:txBody>
            </p:sp>
          </p:grpSp>
        </p:grpSp>
      </p:grpSp>
    </p:spTree>
    <p:extLst>
      <p:ext uri="{BB962C8B-B14F-4D97-AF65-F5344CB8AC3E}">
        <p14:creationId xmlns:p14="http://schemas.microsoft.com/office/powerpoint/2010/main" val="63330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51543" y="566056"/>
            <a:ext cx="7704697" cy="464458"/>
          </a:xfrm>
          <a:prstGeom prst="rect">
            <a:avLst/>
          </a:prstGeom>
        </p:spPr>
        <p:txBody>
          <a:bodyPr vert="horz" lIns="0" tIns="0" rIns="0" bIns="0" rtlCol="0" anchor="t" anchorCtr="0">
            <a:noAutofit/>
          </a:bodyPr>
          <a:lstStyle/>
          <a:p>
            <a:r>
              <a:rPr lang="nl-NL"/>
              <a:t>Titel van de slide</a:t>
            </a:r>
          </a:p>
        </p:txBody>
      </p:sp>
      <p:sp>
        <p:nvSpPr>
          <p:cNvPr id="3" name="Tijdelijke aanduiding voor tekst 2"/>
          <p:cNvSpPr>
            <a:spLocks noGrp="1"/>
          </p:cNvSpPr>
          <p:nvPr>
            <p:ph type="body" idx="1"/>
          </p:nvPr>
        </p:nvSpPr>
        <p:spPr>
          <a:xfrm>
            <a:off x="551543" y="1320798"/>
            <a:ext cx="11074401" cy="4971146"/>
          </a:xfrm>
          <a:prstGeom prst="rect">
            <a:avLst/>
          </a:prstGeom>
        </p:spPr>
        <p:txBody>
          <a:bodyPr vert="horz" lIns="0" tIns="0" rIns="0" bIns="0" rtlCol="0" anchor="t" anchorCtr="0">
            <a:noAutofit/>
          </a:bodyPr>
          <a:lstStyle/>
          <a:p>
            <a:pPr lvl="0"/>
            <a:r>
              <a:rPr lang="nl-NL" noProof="0"/>
              <a:t>Platte tekst</a:t>
            </a:r>
          </a:p>
          <a:p>
            <a:pPr lvl="1"/>
            <a:r>
              <a:rPr lang="nl-NL" err="1"/>
              <a:t>Bullet</a:t>
            </a:r>
            <a:endParaRPr lang="nl-NL"/>
          </a:p>
          <a:p>
            <a:pPr lvl="2"/>
            <a:r>
              <a:rPr lang="nl-NL"/>
              <a:t>Sub-</a:t>
            </a:r>
            <a:r>
              <a:rPr lang="nl-NL" err="1"/>
              <a:t>bullet</a:t>
            </a:r>
            <a:endParaRPr lang="nl-NL"/>
          </a:p>
          <a:p>
            <a:pPr lvl="3"/>
            <a:r>
              <a:rPr lang="nl-NL"/>
              <a:t>SUBTITEL</a:t>
            </a:r>
          </a:p>
          <a:p>
            <a:pPr lvl="4"/>
            <a:r>
              <a:rPr lang="nl-NL"/>
              <a:t>Cursief tekst</a:t>
            </a:r>
          </a:p>
          <a:p>
            <a:pPr lvl="5"/>
            <a:r>
              <a:rPr lang="nl-NL"/>
              <a:t>Platte tekst</a:t>
            </a:r>
          </a:p>
          <a:p>
            <a:pPr lvl="6"/>
            <a:r>
              <a:rPr lang="nl-NL"/>
              <a:t>Bullet</a:t>
            </a:r>
          </a:p>
          <a:p>
            <a:pPr lvl="7"/>
            <a:r>
              <a:rPr lang="nl-NL"/>
              <a:t>Sub-</a:t>
            </a:r>
            <a:r>
              <a:rPr lang="nl-NL" err="1"/>
              <a:t>bullet</a:t>
            </a:r>
            <a:endParaRPr lang="nl-NL"/>
          </a:p>
          <a:p>
            <a:pPr lvl="8"/>
            <a:r>
              <a:rPr lang="nl-NL"/>
              <a:t>SUBTITEL</a:t>
            </a:r>
          </a:p>
        </p:txBody>
      </p:sp>
      <p:sp>
        <p:nvSpPr>
          <p:cNvPr id="38" name="Tekstvak 37"/>
          <p:cNvSpPr txBox="1"/>
          <p:nvPr userDrawn="1"/>
        </p:nvSpPr>
        <p:spPr>
          <a:xfrm>
            <a:off x="8077200" y="-428074"/>
            <a:ext cx="4114800" cy="184666"/>
          </a:xfrm>
          <a:prstGeom prst="rect">
            <a:avLst/>
          </a:prstGeom>
          <a:noFill/>
        </p:spPr>
        <p:txBody>
          <a:bodyPr wrap="square" tIns="0" rIns="0" bIns="0" rtlCol="0">
            <a:spAutoFit/>
          </a:bodyPr>
          <a:lstStyle/>
          <a:p>
            <a:pPr algn="r"/>
            <a:r>
              <a:rPr lang="nl-NL" sz="1200" b="1">
                <a:solidFill>
                  <a:schemeClr val="accent1"/>
                </a:solidFill>
              </a:rPr>
              <a:t>TEMPLATE-SET DCMR</a:t>
            </a:r>
          </a:p>
        </p:txBody>
      </p:sp>
      <p:pic>
        <p:nvPicPr>
          <p:cNvPr id="11" name="LOGO">
            <a:hlinkClick r:id="" action="ppaction://noaction"/>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24271" y="527278"/>
            <a:ext cx="3297830" cy="526134"/>
          </a:xfrm>
          <a:prstGeom prst="rect">
            <a:avLst/>
          </a:prstGeom>
        </p:spPr>
      </p:pic>
      <p:grpSp>
        <p:nvGrpSpPr>
          <p:cNvPr id="50" name="Groep 49"/>
          <p:cNvGrpSpPr/>
          <p:nvPr userDrawn="1"/>
        </p:nvGrpSpPr>
        <p:grpSpPr>
          <a:xfrm rot="16200000">
            <a:off x="6002734" y="668734"/>
            <a:ext cx="172017" cy="12206514"/>
            <a:chOff x="0" y="-1"/>
            <a:chExt cx="172017" cy="6857997"/>
          </a:xfrm>
        </p:grpSpPr>
        <p:sp>
          <p:nvSpPr>
            <p:cNvPr id="51" name="Rechthoek 50"/>
            <p:cNvSpPr/>
            <p:nvPr userDrawn="1"/>
          </p:nvSpPr>
          <p:spPr>
            <a:xfrm>
              <a:off x="0" y="-1"/>
              <a:ext cx="87086"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51"/>
            <p:cNvSpPr/>
            <p:nvPr userDrawn="1"/>
          </p:nvSpPr>
          <p:spPr>
            <a:xfrm>
              <a:off x="84931" y="3149599"/>
              <a:ext cx="87086" cy="3708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Tijdelijke aanduiding voor voettekst 3"/>
          <p:cNvSpPr>
            <a:spLocks noGrp="1"/>
          </p:cNvSpPr>
          <p:nvPr>
            <p:ph type="ftr" sz="quarter" idx="3"/>
          </p:nvPr>
        </p:nvSpPr>
        <p:spPr>
          <a:xfrm>
            <a:off x="939889" y="6474549"/>
            <a:ext cx="4114800" cy="169260"/>
          </a:xfrm>
          <a:prstGeom prst="rect">
            <a:avLst/>
          </a:prstGeom>
        </p:spPr>
        <p:txBody>
          <a:bodyPr vert="horz" lIns="91440" tIns="45720" rIns="91440" bIns="45720" rtlCol="0" anchor="ctr"/>
          <a:lstStyle>
            <a:lvl1pPr algn="l">
              <a:defRPr lang="nl-NL" sz="1200" b="1" kern="1200">
                <a:solidFill>
                  <a:schemeClr val="accent1"/>
                </a:solidFill>
                <a:latin typeface="+mn-lt"/>
                <a:ea typeface="+mn-ea"/>
                <a:cs typeface="+mn-cs"/>
              </a:defRPr>
            </a:lvl1pPr>
          </a:lstStyle>
          <a:p>
            <a:r>
              <a:rPr lang="nl-NL"/>
              <a:t>Sessie 2. Locatiebepaling: burgermeetnet RTHA</a:t>
            </a:r>
          </a:p>
        </p:txBody>
      </p:sp>
      <p:sp>
        <p:nvSpPr>
          <p:cNvPr id="101" name="Tijdelijke aanduiding voor dianummer 5">
            <a:extLst>
              <a:ext uri="{FF2B5EF4-FFF2-40B4-BE49-F238E27FC236}">
                <a16:creationId xmlns:a16="http://schemas.microsoft.com/office/drawing/2014/main" id="{1F66980D-9B46-4FFC-93C1-86CFA4A48E99}"/>
              </a:ext>
            </a:extLst>
          </p:cNvPr>
          <p:cNvSpPr>
            <a:spLocks noGrp="1"/>
          </p:cNvSpPr>
          <p:nvPr>
            <p:ph type="sldNum" sz="quarter" idx="4"/>
          </p:nvPr>
        </p:nvSpPr>
        <p:spPr>
          <a:xfrm>
            <a:off x="551543" y="6474549"/>
            <a:ext cx="307586" cy="169277"/>
          </a:xfrm>
          <a:prstGeom prst="rect">
            <a:avLst/>
          </a:prstGeom>
          <a:noFill/>
        </p:spPr>
        <p:txBody>
          <a:bodyPr wrap="square" lIns="0" tIns="0" rIns="0" bIns="0" rtlCol="0">
            <a:spAutoFit/>
          </a:bodyPr>
          <a:lstStyle>
            <a:lvl1pPr>
              <a:defRPr lang="nl-NL" sz="1100" b="1" smtClean="0">
                <a:solidFill>
                  <a:schemeClr val="accent1"/>
                </a:solidFill>
              </a:defRPr>
            </a:lvl1pPr>
          </a:lstStyle>
          <a:p>
            <a:fld id="{E00B842D-28D8-4C6D-8F79-63956AD155B3}" type="slidenum">
              <a:rPr lang="nl-NL" smtClean="0"/>
              <a:pPr/>
              <a:t>‹nr.›</a:t>
            </a:fld>
            <a:endParaRPr lang="nl-NL"/>
          </a:p>
        </p:txBody>
      </p:sp>
      <p:grpSp>
        <p:nvGrpSpPr>
          <p:cNvPr id="6" name="GRID" hidden="1">
            <a:extLst>
              <a:ext uri="{FF2B5EF4-FFF2-40B4-BE49-F238E27FC236}">
                <a16:creationId xmlns:a16="http://schemas.microsoft.com/office/drawing/2014/main" id="{C18B32D0-F2C7-48D0-AF8C-239D2F0AFE16}"/>
              </a:ext>
            </a:extLst>
          </p:cNvPr>
          <p:cNvGrpSpPr/>
          <p:nvPr userDrawn="1"/>
        </p:nvGrpSpPr>
        <p:grpSpPr>
          <a:xfrm>
            <a:off x="-14515" y="0"/>
            <a:ext cx="12221030" cy="6858000"/>
            <a:chOff x="-14515" y="0"/>
            <a:chExt cx="12221030" cy="6858000"/>
          </a:xfrm>
        </p:grpSpPr>
        <p:sp>
          <p:nvSpPr>
            <p:cNvPr id="5" name="Rechthoek 4">
              <a:extLst>
                <a:ext uri="{FF2B5EF4-FFF2-40B4-BE49-F238E27FC236}">
                  <a16:creationId xmlns:a16="http://schemas.microsoft.com/office/drawing/2014/main" id="{D4CCCEF8-7ED5-4D49-8A64-842FFB1FB20C}"/>
                </a:ext>
              </a:extLst>
            </p:cNvPr>
            <p:cNvSpPr/>
            <p:nvPr userDrawn="1"/>
          </p:nvSpPr>
          <p:spPr>
            <a:xfrm>
              <a:off x="-14515" y="0"/>
              <a:ext cx="12206515"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 name="Rechthoek 102">
              <a:extLst>
                <a:ext uri="{FF2B5EF4-FFF2-40B4-BE49-F238E27FC236}">
                  <a16:creationId xmlns:a16="http://schemas.microsoft.com/office/drawing/2014/main" id="{BFE82BB4-AD24-429A-AE04-E6134E7E4126}"/>
                </a:ext>
              </a:extLst>
            </p:cNvPr>
            <p:cNvSpPr/>
            <p:nvPr userDrawn="1"/>
          </p:nvSpPr>
          <p:spPr>
            <a:xfrm>
              <a:off x="0" y="6291944"/>
              <a:ext cx="12206515"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 name="Rechthoek 103">
              <a:extLst>
                <a:ext uri="{FF2B5EF4-FFF2-40B4-BE49-F238E27FC236}">
                  <a16:creationId xmlns:a16="http://schemas.microsoft.com/office/drawing/2014/main" id="{A544D6D7-70D8-4A5A-96FF-EB5F164F72A1}"/>
                </a:ext>
              </a:extLst>
            </p:cNvPr>
            <p:cNvSpPr/>
            <p:nvPr userDrawn="1"/>
          </p:nvSpPr>
          <p:spPr>
            <a:xfrm>
              <a:off x="0" y="1030905"/>
              <a:ext cx="12206515" cy="28989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 name="Rechthoek 104">
              <a:extLst>
                <a:ext uri="{FF2B5EF4-FFF2-40B4-BE49-F238E27FC236}">
                  <a16:creationId xmlns:a16="http://schemas.microsoft.com/office/drawing/2014/main" id="{9B2A2BA6-B6B4-47F7-BF87-FD793072DA91}"/>
                </a:ext>
              </a:extLst>
            </p:cNvPr>
            <p:cNvSpPr/>
            <p:nvPr userDrawn="1"/>
          </p:nvSpPr>
          <p:spPr>
            <a:xfrm rot="5400000">
              <a:off x="-3145972" y="3145972"/>
              <a:ext cx="6858000"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6" name="Rechthoek 105">
              <a:extLst>
                <a:ext uri="{FF2B5EF4-FFF2-40B4-BE49-F238E27FC236}">
                  <a16:creationId xmlns:a16="http://schemas.microsoft.com/office/drawing/2014/main" id="{9DB3D53D-4243-4A19-A0F0-D3BADDECBA80}"/>
                </a:ext>
              </a:extLst>
            </p:cNvPr>
            <p:cNvSpPr/>
            <p:nvPr userDrawn="1"/>
          </p:nvSpPr>
          <p:spPr>
            <a:xfrm rot="5400000">
              <a:off x="8479972" y="3145972"/>
              <a:ext cx="6858000"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69588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8" r:id="rId3"/>
    <p:sldLayoutId id="2147483680"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600" b="1" kern="1200" cap="all" baseline="0">
          <a:solidFill>
            <a:schemeClr val="accent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276225" indent="-276225" algn="l" defTabSz="914400" rtl="0" eaLnBrk="1" latinLnBrk="0" hangingPunct="1">
        <a:lnSpc>
          <a:spcPct val="10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550863" indent="-276225"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2000" b="1" kern="1200">
          <a:solidFill>
            <a:schemeClr val="accent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800" i="1"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533400" indent="-2667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2000" b="1" kern="1200">
          <a:solidFill>
            <a:schemeClr val="accent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orient="horz">
          <p15:clr>
            <a:srgbClr val="F26B43"/>
          </p15:clr>
        </p15:guide>
        <p15:guide id="3" pos="7680">
          <p15:clr>
            <a:srgbClr val="F26B43"/>
          </p15:clr>
        </p15:guide>
        <p15:guide id="4" orient="horz" pos="43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51543" y="566056"/>
            <a:ext cx="7704697" cy="464458"/>
          </a:xfrm>
          <a:prstGeom prst="rect">
            <a:avLst/>
          </a:prstGeom>
        </p:spPr>
        <p:txBody>
          <a:bodyPr vert="horz" lIns="0" tIns="0" rIns="0" bIns="0" rtlCol="0" anchor="t" anchorCtr="0">
            <a:noAutofit/>
          </a:bodyPr>
          <a:lstStyle/>
          <a:p>
            <a:r>
              <a:rPr lang="nl-NL"/>
              <a:t>Titel van de slide</a:t>
            </a:r>
          </a:p>
        </p:txBody>
      </p:sp>
      <p:sp>
        <p:nvSpPr>
          <p:cNvPr id="3" name="Tijdelijke aanduiding voor tekst 2"/>
          <p:cNvSpPr>
            <a:spLocks noGrp="1"/>
          </p:cNvSpPr>
          <p:nvPr>
            <p:ph type="body" idx="1"/>
          </p:nvPr>
        </p:nvSpPr>
        <p:spPr>
          <a:xfrm>
            <a:off x="551543" y="1320798"/>
            <a:ext cx="11074401" cy="4971146"/>
          </a:xfrm>
          <a:prstGeom prst="rect">
            <a:avLst/>
          </a:prstGeom>
        </p:spPr>
        <p:txBody>
          <a:bodyPr vert="horz" lIns="0" tIns="0" rIns="0" bIns="0" rtlCol="0" anchor="t" anchorCtr="0">
            <a:noAutofit/>
          </a:bodyPr>
          <a:lstStyle/>
          <a:p>
            <a:pPr lvl="0"/>
            <a:r>
              <a:rPr lang="nl-NL" noProof="0"/>
              <a:t>Platte tekst</a:t>
            </a:r>
          </a:p>
          <a:p>
            <a:pPr lvl="1"/>
            <a:r>
              <a:rPr lang="nl-NL" err="1"/>
              <a:t>Bullet</a:t>
            </a:r>
            <a:endParaRPr lang="nl-NL"/>
          </a:p>
          <a:p>
            <a:pPr lvl="2"/>
            <a:r>
              <a:rPr lang="nl-NL"/>
              <a:t>Sub-</a:t>
            </a:r>
            <a:r>
              <a:rPr lang="nl-NL" err="1"/>
              <a:t>bullet</a:t>
            </a:r>
            <a:endParaRPr lang="nl-NL"/>
          </a:p>
          <a:p>
            <a:pPr lvl="3"/>
            <a:r>
              <a:rPr lang="nl-NL"/>
              <a:t>SUBTITEL</a:t>
            </a:r>
          </a:p>
          <a:p>
            <a:pPr lvl="4"/>
            <a:r>
              <a:rPr lang="nl-NL"/>
              <a:t>Cursief tekst</a:t>
            </a:r>
          </a:p>
          <a:p>
            <a:pPr lvl="5"/>
            <a:r>
              <a:rPr lang="nl-NL"/>
              <a:t>Platte tekst</a:t>
            </a:r>
          </a:p>
          <a:p>
            <a:pPr lvl="6"/>
            <a:r>
              <a:rPr lang="nl-NL"/>
              <a:t>Bullet</a:t>
            </a:r>
          </a:p>
          <a:p>
            <a:pPr lvl="7"/>
            <a:r>
              <a:rPr lang="nl-NL"/>
              <a:t>Sub-</a:t>
            </a:r>
            <a:r>
              <a:rPr lang="nl-NL" err="1"/>
              <a:t>bullet</a:t>
            </a:r>
            <a:endParaRPr lang="nl-NL"/>
          </a:p>
          <a:p>
            <a:pPr lvl="8"/>
            <a:r>
              <a:rPr lang="nl-NL"/>
              <a:t>SUBTITEL</a:t>
            </a:r>
          </a:p>
        </p:txBody>
      </p:sp>
      <p:sp>
        <p:nvSpPr>
          <p:cNvPr id="38" name="Tekstvak 37"/>
          <p:cNvSpPr txBox="1"/>
          <p:nvPr userDrawn="1"/>
        </p:nvSpPr>
        <p:spPr>
          <a:xfrm>
            <a:off x="8077200" y="-428074"/>
            <a:ext cx="4114800" cy="184666"/>
          </a:xfrm>
          <a:prstGeom prst="rect">
            <a:avLst/>
          </a:prstGeom>
          <a:noFill/>
        </p:spPr>
        <p:txBody>
          <a:bodyPr wrap="square" tIns="0" rIns="0" bIns="0" rtlCol="0">
            <a:spAutoFit/>
          </a:bodyPr>
          <a:lstStyle/>
          <a:p>
            <a:pPr algn="r"/>
            <a:r>
              <a:rPr lang="nl-NL" sz="1200" b="1">
                <a:solidFill>
                  <a:schemeClr val="accent1"/>
                </a:solidFill>
              </a:rPr>
              <a:t>TEMPLATE-SET DCMR</a:t>
            </a:r>
          </a:p>
        </p:txBody>
      </p:sp>
      <p:pic>
        <p:nvPicPr>
          <p:cNvPr id="11" name="LOGO">
            <a:hlinkClick r:id="" action="ppaction://noaction"/>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424271" y="527278"/>
            <a:ext cx="3297830" cy="526134"/>
          </a:xfrm>
          <a:prstGeom prst="rect">
            <a:avLst/>
          </a:prstGeom>
        </p:spPr>
      </p:pic>
      <p:grpSp>
        <p:nvGrpSpPr>
          <p:cNvPr id="50" name="Groep 49"/>
          <p:cNvGrpSpPr/>
          <p:nvPr userDrawn="1"/>
        </p:nvGrpSpPr>
        <p:grpSpPr>
          <a:xfrm rot="16200000">
            <a:off x="6002734" y="668734"/>
            <a:ext cx="172017" cy="12206514"/>
            <a:chOff x="0" y="-1"/>
            <a:chExt cx="172017" cy="6857997"/>
          </a:xfrm>
        </p:grpSpPr>
        <p:sp>
          <p:nvSpPr>
            <p:cNvPr id="51" name="Rechthoek 50"/>
            <p:cNvSpPr/>
            <p:nvPr userDrawn="1"/>
          </p:nvSpPr>
          <p:spPr>
            <a:xfrm>
              <a:off x="0" y="-1"/>
              <a:ext cx="87086"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51"/>
            <p:cNvSpPr/>
            <p:nvPr userDrawn="1"/>
          </p:nvSpPr>
          <p:spPr>
            <a:xfrm>
              <a:off x="84931" y="3149599"/>
              <a:ext cx="87086" cy="3708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Tijdelijke aanduiding voor voettekst 3"/>
          <p:cNvSpPr>
            <a:spLocks noGrp="1"/>
          </p:cNvSpPr>
          <p:nvPr>
            <p:ph type="ftr" sz="quarter" idx="3"/>
          </p:nvPr>
        </p:nvSpPr>
        <p:spPr>
          <a:xfrm>
            <a:off x="939889" y="6474549"/>
            <a:ext cx="4114800" cy="169260"/>
          </a:xfrm>
          <a:prstGeom prst="rect">
            <a:avLst/>
          </a:prstGeom>
        </p:spPr>
        <p:txBody>
          <a:bodyPr vert="horz" lIns="91440" tIns="45720" rIns="91440" bIns="45720" rtlCol="0" anchor="ctr"/>
          <a:lstStyle>
            <a:lvl1pPr algn="l">
              <a:defRPr lang="nl-NL" sz="1200" b="1" kern="1200">
                <a:solidFill>
                  <a:schemeClr val="accent1"/>
                </a:solidFill>
                <a:latin typeface="+mn-lt"/>
                <a:ea typeface="+mn-ea"/>
                <a:cs typeface="+mn-cs"/>
              </a:defRPr>
            </a:lvl1pPr>
          </a:lstStyle>
          <a:p>
            <a:r>
              <a:rPr lang="nl-NL"/>
              <a:t>Sessie 2. Locatiebepaling: burgermeetnet RTHA</a:t>
            </a:r>
          </a:p>
        </p:txBody>
      </p:sp>
      <p:sp>
        <p:nvSpPr>
          <p:cNvPr id="101" name="Tijdelijke aanduiding voor dianummer 5">
            <a:extLst>
              <a:ext uri="{FF2B5EF4-FFF2-40B4-BE49-F238E27FC236}">
                <a16:creationId xmlns:a16="http://schemas.microsoft.com/office/drawing/2014/main" id="{1F66980D-9B46-4FFC-93C1-86CFA4A48E99}"/>
              </a:ext>
            </a:extLst>
          </p:cNvPr>
          <p:cNvSpPr>
            <a:spLocks noGrp="1"/>
          </p:cNvSpPr>
          <p:nvPr>
            <p:ph type="sldNum" sz="quarter" idx="4"/>
          </p:nvPr>
        </p:nvSpPr>
        <p:spPr>
          <a:xfrm>
            <a:off x="551543" y="6474549"/>
            <a:ext cx="307586" cy="169277"/>
          </a:xfrm>
          <a:prstGeom prst="rect">
            <a:avLst/>
          </a:prstGeom>
          <a:noFill/>
        </p:spPr>
        <p:txBody>
          <a:bodyPr wrap="square" lIns="0" tIns="0" rIns="0" bIns="0" rtlCol="0">
            <a:spAutoFit/>
          </a:bodyPr>
          <a:lstStyle>
            <a:lvl1pPr>
              <a:defRPr lang="nl-NL" sz="1100" b="1" smtClean="0">
                <a:solidFill>
                  <a:schemeClr val="accent1"/>
                </a:solidFill>
              </a:defRPr>
            </a:lvl1pPr>
          </a:lstStyle>
          <a:p>
            <a:fld id="{E00B842D-28D8-4C6D-8F79-63956AD155B3}" type="slidenum">
              <a:rPr lang="nl-NL" smtClean="0"/>
              <a:pPr/>
              <a:t>‹nr.›</a:t>
            </a:fld>
            <a:endParaRPr lang="nl-NL"/>
          </a:p>
        </p:txBody>
      </p:sp>
    </p:spTree>
    <p:extLst>
      <p:ext uri="{BB962C8B-B14F-4D97-AF65-F5344CB8AC3E}">
        <p14:creationId xmlns:p14="http://schemas.microsoft.com/office/powerpoint/2010/main" val="265487087"/>
      </p:ext>
    </p:extLst>
  </p:cSld>
  <p:clrMap bg1="lt1" tx1="dk1" bg2="lt2" tx2="dk2" accent1="accent1" accent2="accent2" accent3="accent3" accent4="accent4" accent5="accent5" accent6="accent6" hlink="hlink" folHlink="folHlink"/>
  <p:sldLayoutIdLst>
    <p:sldLayoutId id="2147483667" r:id="rId1"/>
    <p:sldLayoutId id="2147483670" r:id="rId2"/>
    <p:sldLayoutId id="2147483671" r:id="rId3"/>
    <p:sldLayoutId id="2147483672" r:id="rId4"/>
    <p:sldLayoutId id="2147483675" r:id="rId5"/>
    <p:sldLayoutId id="214748367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600" b="1" kern="1200" cap="all" baseline="0">
          <a:solidFill>
            <a:schemeClr val="accent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276225" indent="-276225" algn="l" defTabSz="914400" rtl="0" eaLnBrk="1" latinLnBrk="0" hangingPunct="1">
        <a:lnSpc>
          <a:spcPct val="10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550863" indent="-276225"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2000" b="1" kern="1200">
          <a:solidFill>
            <a:schemeClr val="accent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800" i="1"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533400" indent="-2667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2000" b="1" kern="1200">
          <a:solidFill>
            <a:schemeClr val="accent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orient="horz">
          <p15:clr>
            <a:srgbClr val="F26B43"/>
          </p15:clr>
        </p15:guide>
        <p15:guide id="3" pos="7680">
          <p15:clr>
            <a:srgbClr val="F26B43"/>
          </p15:clr>
        </p15:guide>
        <p15:guide id="4" orient="horz" pos="43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09yTK-OTEPA"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hyperlink" Target="https://youtu.be/09yTK-OTEPA" TargetMode="External"/><Relationship Id="rId7" Type="http://schemas.openxmlformats.org/officeDocument/2006/relationships/diagramData" Target="../diagrams/data2.xml"/><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svg"/><Relationship Id="rId11" Type="http://schemas.microsoft.com/office/2007/relationships/diagramDrawing" Target="../diagrams/drawing2.xml"/><Relationship Id="rId5" Type="http://schemas.openxmlformats.org/officeDocument/2006/relationships/image" Target="../media/image22.png"/><Relationship Id="rId10" Type="http://schemas.openxmlformats.org/officeDocument/2006/relationships/diagramColors" Target="../diagrams/colors2.xml"/><Relationship Id="rId4" Type="http://schemas.openxmlformats.org/officeDocument/2006/relationships/image" Target="../media/image21.png"/><Relationship Id="rId9"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hyperlink" Target="https://youtu.be/09yTK-OTEPA" TargetMode="Externa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notesSlide" Target="../notesSlides/notesSlide18.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4.xml"/><Relationship Id="rId6" Type="http://schemas.openxmlformats.org/officeDocument/2006/relationships/image" Target="../media/image23.svg"/><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image" Target="../media/image22.png"/><Relationship Id="rId15" Type="http://schemas.openxmlformats.org/officeDocument/2006/relationships/diagramColors" Target="../diagrams/colors4.xml"/><Relationship Id="rId23" Type="http://schemas.openxmlformats.org/officeDocument/2006/relationships/diagramLayout" Target="../diagrams/layout6.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image" Target="../media/image21.png"/><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 Id="rId27"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18" Type="http://schemas.openxmlformats.org/officeDocument/2006/relationships/diagramData" Target="../diagrams/data10.xml"/><Relationship Id="rId26" Type="http://schemas.openxmlformats.org/officeDocument/2006/relationships/image" Target="../media/image35.png"/><Relationship Id="rId3" Type="http://schemas.openxmlformats.org/officeDocument/2006/relationships/diagramData" Target="../diagrams/data7.xml"/><Relationship Id="rId21" Type="http://schemas.openxmlformats.org/officeDocument/2006/relationships/diagramColors" Target="../diagrams/colors10.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5" Type="http://schemas.openxmlformats.org/officeDocument/2006/relationships/image" Target="../media/image38.png"/><Relationship Id="rId2" Type="http://schemas.openxmlformats.org/officeDocument/2006/relationships/notesSlide" Target="../notesSlides/notesSlide19.xml"/><Relationship Id="rId16" Type="http://schemas.openxmlformats.org/officeDocument/2006/relationships/diagramColors" Target="../diagrams/colors9.xml"/><Relationship Id="rId20" Type="http://schemas.openxmlformats.org/officeDocument/2006/relationships/diagramQuickStyle" Target="../diagrams/quickStyle10.xml"/><Relationship Id="rId29" Type="http://schemas.openxmlformats.org/officeDocument/2006/relationships/diagramQuickStyle" Target="../diagrams/quickStyle11.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24" Type="http://schemas.openxmlformats.org/officeDocument/2006/relationships/image" Target="../media/image32.PNG"/><Relationship Id="rId32" Type="http://schemas.openxmlformats.org/officeDocument/2006/relationships/image" Target="../media/image36.PNG"/><Relationship Id="rId5" Type="http://schemas.openxmlformats.org/officeDocument/2006/relationships/diagramQuickStyle" Target="../diagrams/quickStyle7.xml"/><Relationship Id="rId15" Type="http://schemas.openxmlformats.org/officeDocument/2006/relationships/diagramQuickStyle" Target="../diagrams/quickStyle9.xml"/><Relationship Id="rId23" Type="http://schemas.openxmlformats.org/officeDocument/2006/relationships/image" Target="../media/image34.PNG"/><Relationship Id="rId28" Type="http://schemas.openxmlformats.org/officeDocument/2006/relationships/diagramLayout" Target="../diagrams/layout11.xml"/><Relationship Id="rId10" Type="http://schemas.openxmlformats.org/officeDocument/2006/relationships/diagramQuickStyle" Target="../diagrams/quickStyle8.xml"/><Relationship Id="rId19" Type="http://schemas.openxmlformats.org/officeDocument/2006/relationships/diagramLayout" Target="../diagrams/layout10.xml"/><Relationship Id="rId31" Type="http://schemas.microsoft.com/office/2007/relationships/diagramDrawing" Target="../diagrams/drawing11.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 Id="rId22" Type="http://schemas.microsoft.com/office/2007/relationships/diagramDrawing" Target="../diagrams/drawing10.xml"/><Relationship Id="rId27" Type="http://schemas.openxmlformats.org/officeDocument/2006/relationships/diagramData" Target="../diagrams/data11.xml"/><Relationship Id="rId30" Type="http://schemas.openxmlformats.org/officeDocument/2006/relationships/diagramColors" Target="../diagrams/colors11.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hyperlink" Target="https://youtu.be/09yTK-OTEPA" TargetMode="External"/><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youtu.be/09yTK-OTEPA" TargetMode="External"/><Relationship Id="rId7" Type="http://schemas.openxmlformats.org/officeDocument/2006/relationships/image" Target="../media/image23.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9.jpe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0.jpe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youtu.be/09yTK-OTEPA" TargetMode="External"/><Relationship Id="rId5" Type="http://schemas.openxmlformats.org/officeDocument/2006/relationships/hyperlink" Target="https://youtu.be/hM16rifWsjU" TargetMode="External"/><Relationship Id="rId4" Type="http://schemas.openxmlformats.org/officeDocument/2006/relationships/slide" Target="slide5.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youtu.be/09yTK-OTEPA" TargetMode="External"/><Relationship Id="rId4" Type="http://schemas.openxmlformats.org/officeDocument/2006/relationships/hyperlink" Target="https://youtu.be/hM16rifWsj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youtu.be/09yTK-OTEPA" TargetMode="External"/><Relationship Id="rId4" Type="http://schemas.openxmlformats.org/officeDocument/2006/relationships/hyperlink" Target="https://youtu.be/hM16rifWsj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3.sv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youtu.be/09yTK-OTEP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hyperlink" Target="https://youtu.be/09yTK-OTEPA"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hyperlink" Target="https://youtu.be/09yTK-OTEPA"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C730E363-0261-4B71-8183-944539B3750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0" y="-47625"/>
            <a:ext cx="12201816" cy="7020000"/>
          </a:xfrm>
        </p:spPr>
      </p:pic>
      <p:sp>
        <p:nvSpPr>
          <p:cNvPr id="7" name="Titel 6"/>
          <p:cNvSpPr>
            <a:spLocks noGrp="1"/>
          </p:cNvSpPr>
          <p:nvPr>
            <p:ph type="title"/>
          </p:nvPr>
        </p:nvSpPr>
        <p:spPr>
          <a:xfrm>
            <a:off x="372706" y="5429131"/>
            <a:ext cx="11510029" cy="862114"/>
          </a:xfrm>
        </p:spPr>
        <p:txBody>
          <a:bodyPr/>
          <a:lstStyle/>
          <a:p>
            <a:r>
              <a:rPr lang="nl-NL" dirty="0"/>
              <a:t>Sessie 3 – Inrichten Platform burgermeetnet - </a:t>
            </a:r>
            <a:r>
              <a:rPr lang="nl-NL" dirty="0" err="1"/>
              <a:t>rtha</a:t>
            </a:r>
            <a:endParaRPr lang="nl-NL" dirty="0"/>
          </a:p>
        </p:txBody>
      </p:sp>
      <p:sp>
        <p:nvSpPr>
          <p:cNvPr id="4" name="Tijdelijke aanduiding voor verticale tekst 3"/>
          <p:cNvSpPr>
            <a:spLocks noGrp="1"/>
          </p:cNvSpPr>
          <p:nvPr>
            <p:ph type="body" orient="vert" idx="13"/>
          </p:nvPr>
        </p:nvSpPr>
        <p:spPr>
          <a:xfrm>
            <a:off x="9227180" y="102418"/>
            <a:ext cx="2881695" cy="479888"/>
          </a:xfrm>
        </p:spPr>
        <p:txBody>
          <a:bodyPr/>
          <a:lstStyle/>
          <a:p>
            <a:r>
              <a:rPr lang="nl-NL"/>
              <a:t> </a:t>
            </a:r>
          </a:p>
        </p:txBody>
      </p:sp>
      <p:pic>
        <p:nvPicPr>
          <p:cNvPr id="5" name="Picture 8">
            <a:extLst>
              <a:ext uri="{FF2B5EF4-FFF2-40B4-BE49-F238E27FC236}">
                <a16:creationId xmlns:a16="http://schemas.microsoft.com/office/drawing/2014/main" id="{6E991932-B602-B3F2-E449-9BD2945EC8CD}"/>
              </a:ext>
            </a:extLst>
          </p:cNvPr>
          <p:cNvPicPr>
            <a:picLocks noChangeAspect="1"/>
          </p:cNvPicPr>
          <p:nvPr/>
        </p:nvPicPr>
        <p:blipFill>
          <a:blip r:embed="rId4"/>
          <a:stretch>
            <a:fillRect/>
          </a:stretch>
        </p:blipFill>
        <p:spPr>
          <a:xfrm>
            <a:off x="9162562" y="582306"/>
            <a:ext cx="3117009" cy="1025132"/>
          </a:xfrm>
          <a:prstGeom prst="rect">
            <a:avLst/>
          </a:prstGeom>
        </p:spPr>
      </p:pic>
      <p:pic>
        <p:nvPicPr>
          <p:cNvPr id="6" name="Graphic 5" descr="Logo Gemeente Rotterdam, ga naar homepagina">
            <a:extLst>
              <a:ext uri="{FF2B5EF4-FFF2-40B4-BE49-F238E27FC236}">
                <a16:creationId xmlns:a16="http://schemas.microsoft.com/office/drawing/2014/main" id="{9BBFB4C6-A764-7795-B3D9-6F58079247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96574" y="1606678"/>
            <a:ext cx="2743200" cy="548640"/>
          </a:xfrm>
          <a:prstGeom prst="rect">
            <a:avLst/>
          </a:prstGeom>
        </p:spPr>
      </p:pic>
    </p:spTree>
    <p:extLst>
      <p:ext uri="{BB962C8B-B14F-4D97-AF65-F5344CB8AC3E}">
        <p14:creationId xmlns:p14="http://schemas.microsoft.com/office/powerpoint/2010/main" val="177197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C730E363-0261-4B71-8183-944539B3750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p:blipFill>
        <p:spPr>
          <a:xfrm>
            <a:off x="1499616" y="1366647"/>
            <a:ext cx="3155551" cy="1815465"/>
          </a:xfrm>
        </p:spPr>
      </p:pic>
      <p:pic>
        <p:nvPicPr>
          <p:cNvPr id="2" name="Afbeelding 1">
            <a:extLst>
              <a:ext uri="{FF2B5EF4-FFF2-40B4-BE49-F238E27FC236}">
                <a16:creationId xmlns:a16="http://schemas.microsoft.com/office/drawing/2014/main" id="{3FF16950-CB1E-9B8A-3282-97BB6EE756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8094"/>
            <a:ext cx="12102666" cy="9225110"/>
          </a:xfrm>
          <a:prstGeom prst="rect">
            <a:avLst/>
          </a:prstGeom>
        </p:spPr>
      </p:pic>
      <p:sp>
        <p:nvSpPr>
          <p:cNvPr id="7" name="Titel 6"/>
          <p:cNvSpPr>
            <a:spLocks noGrp="1"/>
          </p:cNvSpPr>
          <p:nvPr>
            <p:ph type="title"/>
          </p:nvPr>
        </p:nvSpPr>
        <p:spPr>
          <a:xfrm>
            <a:off x="175623" y="144957"/>
            <a:ext cx="5610658" cy="862114"/>
          </a:xfrm>
        </p:spPr>
        <p:txBody>
          <a:bodyPr/>
          <a:lstStyle/>
          <a:p>
            <a:r>
              <a:rPr lang="nl-NL" dirty="0"/>
              <a:t>VB. Dashboard </a:t>
            </a:r>
            <a:r>
              <a:rPr lang="nl-NL" dirty="0" err="1"/>
              <a:t>Noiselab</a:t>
            </a:r>
            <a:endParaRPr lang="nl-NL" dirty="0"/>
          </a:p>
        </p:txBody>
      </p:sp>
    </p:spTree>
    <p:extLst>
      <p:ext uri="{BB962C8B-B14F-4D97-AF65-F5344CB8AC3E}">
        <p14:creationId xmlns:p14="http://schemas.microsoft.com/office/powerpoint/2010/main" val="205359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99404-8DE7-2B48-A0F9-049965F17547}"/>
            </a:ext>
          </a:extLst>
        </p:cNvPr>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2E19D288-EDBF-1DDE-85E2-3E3DD9DAFE0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p:blipFill>
        <p:spPr>
          <a:xfrm>
            <a:off x="1499616" y="1366647"/>
            <a:ext cx="3155551" cy="1815465"/>
          </a:xfrm>
        </p:spPr>
      </p:pic>
      <p:pic>
        <p:nvPicPr>
          <p:cNvPr id="2" name="Afbeelding 1" descr="Afbeelding met kaart, tekst&#10;&#10;Automatisch gegenereerde beschrijving">
            <a:extLst>
              <a:ext uri="{FF2B5EF4-FFF2-40B4-BE49-F238E27FC236}">
                <a16:creationId xmlns:a16="http://schemas.microsoft.com/office/drawing/2014/main" id="{D3AAE07B-5353-09F2-0BF0-D791E1030185}"/>
              </a:ext>
            </a:extLst>
          </p:cNvPr>
          <p:cNvPicPr>
            <a:picLocks noChangeAspect="1"/>
          </p:cNvPicPr>
          <p:nvPr/>
        </p:nvPicPr>
        <p:blipFill>
          <a:blip r:embed="rId4"/>
          <a:stretch>
            <a:fillRect/>
          </a:stretch>
        </p:blipFill>
        <p:spPr>
          <a:xfrm>
            <a:off x="0" y="0"/>
            <a:ext cx="13440833" cy="6864190"/>
          </a:xfrm>
          <a:prstGeom prst="rect">
            <a:avLst/>
          </a:prstGeom>
        </p:spPr>
      </p:pic>
      <p:sp>
        <p:nvSpPr>
          <p:cNvPr id="7" name="Titel 6">
            <a:extLst>
              <a:ext uri="{FF2B5EF4-FFF2-40B4-BE49-F238E27FC236}">
                <a16:creationId xmlns:a16="http://schemas.microsoft.com/office/drawing/2014/main" id="{DD9B12F6-B6B6-C886-8C73-8E6EE956CBE1}"/>
              </a:ext>
            </a:extLst>
          </p:cNvPr>
          <p:cNvSpPr>
            <a:spLocks noGrp="1"/>
          </p:cNvSpPr>
          <p:nvPr>
            <p:ph type="title"/>
          </p:nvPr>
        </p:nvSpPr>
        <p:spPr>
          <a:xfrm>
            <a:off x="175623" y="144957"/>
            <a:ext cx="3038928" cy="862114"/>
          </a:xfrm>
        </p:spPr>
        <p:txBody>
          <a:bodyPr/>
          <a:lstStyle/>
          <a:p>
            <a:r>
              <a:rPr lang="nl-NL" dirty="0"/>
              <a:t>VB. </a:t>
            </a:r>
            <a:r>
              <a:rPr lang="nl-NL" dirty="0" err="1"/>
              <a:t>Noiselab</a:t>
            </a:r>
            <a:endParaRPr lang="nl-NL" dirty="0"/>
          </a:p>
        </p:txBody>
      </p:sp>
    </p:spTree>
    <p:extLst>
      <p:ext uri="{BB962C8B-B14F-4D97-AF65-F5344CB8AC3E}">
        <p14:creationId xmlns:p14="http://schemas.microsoft.com/office/powerpoint/2010/main" val="187170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F45A1-8217-92BC-1218-E8735A9177B8}"/>
            </a:ext>
          </a:extLst>
        </p:cNvPr>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78C3A1AA-BD72-BC91-1A0C-F9E596497AC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p:blipFill>
        <p:spPr>
          <a:xfrm>
            <a:off x="1499616" y="1366647"/>
            <a:ext cx="3155551" cy="1815465"/>
          </a:xfrm>
        </p:spPr>
      </p:pic>
      <p:pic>
        <p:nvPicPr>
          <p:cNvPr id="2" name="Afbeelding 1" descr="Afbeelding met kaart, tekst&#10;&#10;Automatisch gegenereerde beschrijving">
            <a:extLst>
              <a:ext uri="{FF2B5EF4-FFF2-40B4-BE49-F238E27FC236}">
                <a16:creationId xmlns:a16="http://schemas.microsoft.com/office/drawing/2014/main" id="{A41E8216-2B08-22C3-58A2-E5EE7266B860}"/>
              </a:ext>
            </a:extLst>
          </p:cNvPr>
          <p:cNvPicPr>
            <a:picLocks noChangeAspect="1"/>
          </p:cNvPicPr>
          <p:nvPr/>
        </p:nvPicPr>
        <p:blipFill>
          <a:blip r:embed="rId4"/>
          <a:stretch>
            <a:fillRect/>
          </a:stretch>
        </p:blipFill>
        <p:spPr>
          <a:xfrm>
            <a:off x="0" y="-3095"/>
            <a:ext cx="13440833" cy="6864190"/>
          </a:xfrm>
          <a:prstGeom prst="rect">
            <a:avLst/>
          </a:prstGeom>
        </p:spPr>
      </p:pic>
      <p:sp>
        <p:nvSpPr>
          <p:cNvPr id="7" name="Titel 6">
            <a:extLst>
              <a:ext uri="{FF2B5EF4-FFF2-40B4-BE49-F238E27FC236}">
                <a16:creationId xmlns:a16="http://schemas.microsoft.com/office/drawing/2014/main" id="{5845592E-1AB9-532E-95A7-073214A3CDF9}"/>
              </a:ext>
            </a:extLst>
          </p:cNvPr>
          <p:cNvSpPr>
            <a:spLocks noGrp="1"/>
          </p:cNvSpPr>
          <p:nvPr>
            <p:ph type="title"/>
          </p:nvPr>
        </p:nvSpPr>
        <p:spPr>
          <a:xfrm>
            <a:off x="175623" y="144957"/>
            <a:ext cx="5313717" cy="862114"/>
          </a:xfrm>
        </p:spPr>
        <p:txBody>
          <a:bodyPr/>
          <a:lstStyle/>
          <a:p>
            <a:r>
              <a:rPr lang="nl-NL" dirty="0"/>
              <a:t>Vb. </a:t>
            </a:r>
            <a:r>
              <a:rPr lang="nl-NL" dirty="0" err="1"/>
              <a:t>Noiselab</a:t>
            </a:r>
            <a:r>
              <a:rPr lang="nl-NL" dirty="0"/>
              <a:t> overzicht</a:t>
            </a:r>
          </a:p>
        </p:txBody>
      </p:sp>
    </p:spTree>
    <p:extLst>
      <p:ext uri="{BB962C8B-B14F-4D97-AF65-F5344CB8AC3E}">
        <p14:creationId xmlns:p14="http://schemas.microsoft.com/office/powerpoint/2010/main" val="82567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96D044B-7DC9-4811-B794-01918DD0D79C}"/>
              </a:ext>
            </a:extLst>
          </p:cNvPr>
          <p:cNvSpPr>
            <a:spLocks noGrp="1"/>
          </p:cNvSpPr>
          <p:nvPr>
            <p:ph type="title"/>
          </p:nvPr>
        </p:nvSpPr>
        <p:spPr>
          <a:xfrm>
            <a:off x="550863" y="566738"/>
            <a:ext cx="7526337" cy="463550"/>
          </a:xfrm>
        </p:spPr>
        <p:txBody>
          <a:bodyPr/>
          <a:lstStyle/>
          <a:p>
            <a:pPr eaLnBrk="1" fontAlgn="auto" hangingPunct="1">
              <a:spcAft>
                <a:spcPts val="0"/>
              </a:spcAft>
              <a:defRPr/>
            </a:pPr>
            <a:r>
              <a:rPr lang="nl-NL" dirty="0"/>
              <a:t>Inrichten platform</a:t>
            </a:r>
          </a:p>
        </p:txBody>
      </p:sp>
      <p:sp>
        <p:nvSpPr>
          <p:cNvPr id="8" name="Tijdelijke aanduiding voor verticale tekst 7">
            <a:extLst>
              <a:ext uri="{FF2B5EF4-FFF2-40B4-BE49-F238E27FC236}">
                <a16:creationId xmlns:a16="http://schemas.microsoft.com/office/drawing/2014/main" id="{C63E2DC5-63C9-46F1-96F2-A283ADB0D455}"/>
              </a:ext>
            </a:extLst>
          </p:cNvPr>
          <p:cNvSpPr>
            <a:spLocks noGrp="1"/>
          </p:cNvSpPr>
          <p:nvPr>
            <p:ph type="body" orient="vert" idx="1"/>
          </p:nvPr>
        </p:nvSpPr>
        <p:spPr>
          <a:xfrm>
            <a:off x="-3126" y="5782456"/>
            <a:ext cx="12189134" cy="1080575"/>
          </a:xfrm>
        </p:spPr>
        <p:txBody>
          <a:bodyPr/>
          <a:lstStyle/>
          <a:p>
            <a:pPr eaLnBrk="1" fontAlgn="auto" hangingPunct="1">
              <a:spcAft>
                <a:spcPts val="0"/>
              </a:spcAft>
              <a:defRPr/>
            </a:pPr>
            <a:br>
              <a:rPr lang="nl-NL" dirty="0"/>
            </a:br>
            <a:r>
              <a:rPr lang="nl-NL" dirty="0"/>
              <a:t>		</a:t>
            </a:r>
          </a:p>
        </p:txBody>
      </p:sp>
      <p:sp>
        <p:nvSpPr>
          <p:cNvPr id="46085" name="Rechthoek 6">
            <a:extLst>
              <a:ext uri="{FF2B5EF4-FFF2-40B4-BE49-F238E27FC236}">
                <a16:creationId xmlns:a16="http://schemas.microsoft.com/office/drawing/2014/main" id="{4DACD54E-E549-47D2-95BB-F40610861EEC}"/>
              </a:ext>
            </a:extLst>
          </p:cNvPr>
          <p:cNvSpPr>
            <a:spLocks noChangeArrowheads="1"/>
          </p:cNvSpPr>
          <p:nvPr/>
        </p:nvSpPr>
        <p:spPr bwMode="auto">
          <a:xfrm>
            <a:off x="12853988" y="6248400"/>
            <a:ext cx="2393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defRPr>
                <a:solidFill>
                  <a:schemeClr val="tx1"/>
                </a:solidFill>
                <a:latin typeface="Calibri" panose="020F0502020204030204" pitchFamily="34" charset="0"/>
              </a:defRPr>
            </a:lvl1pPr>
            <a:lvl2pPr marL="742950" indent="-285750">
              <a:spcBef>
                <a:spcPts val="500"/>
              </a:spcBef>
              <a:buClr>
                <a:schemeClr val="accent2"/>
              </a:buClr>
              <a:buFont typeface="Wingdings" panose="05000000000000000000" pitchFamily="2" charset="2"/>
              <a:buChar char="§"/>
              <a:defRPr>
                <a:solidFill>
                  <a:schemeClr val="tx1"/>
                </a:solidFill>
                <a:latin typeface="Calibri" panose="020F0502020204030204" pitchFamily="34" charset="0"/>
              </a:defRPr>
            </a:lvl2pPr>
            <a:lvl3pPr marL="1143000" indent="-228600">
              <a:spcBef>
                <a:spcPts val="500"/>
              </a:spcBef>
              <a:buClr>
                <a:schemeClr val="accent1"/>
              </a:buClr>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500"/>
              </a:spcBef>
              <a:buFont typeface="Arial" panose="020B0604020202020204" pitchFamily="34" charset="0"/>
              <a:defRPr sz="2000" b="1">
                <a:solidFill>
                  <a:schemeClr val="accent1"/>
                </a:solidFill>
                <a:latin typeface="Calibri" panose="020F0502020204030204" pitchFamily="34" charset="0"/>
              </a:defRPr>
            </a:lvl4pPr>
            <a:lvl5pPr marL="2057400" indent="-228600">
              <a:spcBef>
                <a:spcPts val="500"/>
              </a:spcBef>
              <a:buFont typeface="Arial" panose="020B0604020202020204" pitchFamily="34" charset="0"/>
              <a:defRPr i="1">
                <a:solidFill>
                  <a:schemeClr val="tx1"/>
                </a:solidFill>
                <a:latin typeface="Calibri" panose="020F0502020204030204" pitchFamily="34" charset="0"/>
              </a:defRPr>
            </a:lvl5pPr>
            <a:lvl6pPr marL="25146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6pPr>
            <a:lvl7pPr marL="29718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7pPr>
            <a:lvl8pPr marL="34290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8pPr>
            <a:lvl9pPr marL="38862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9pPr>
          </a:lstStyle>
          <a:p>
            <a:pPr eaLnBrk="1" hangingPunct="1">
              <a:spcBef>
                <a:spcPct val="0"/>
              </a:spcBef>
              <a:buFontTx/>
              <a:buNone/>
            </a:pPr>
            <a:r>
              <a:rPr lang="nl-NL" altLang="nl-NL" sz="1200">
                <a:solidFill>
                  <a:srgbClr val="44546A"/>
                </a:solidFill>
                <a:latin typeface="Open Sans"/>
                <a:hlinkClick r:id="rId3"/>
              </a:rPr>
              <a:t>https://youtu.be/09yTK-OTEPA</a:t>
            </a:r>
            <a:r>
              <a:rPr lang="nl-NL" altLang="nl-NL" sz="1200">
                <a:solidFill>
                  <a:srgbClr val="44546A"/>
                </a:solidFill>
                <a:latin typeface="Open Sans"/>
              </a:rPr>
              <a:t> </a:t>
            </a:r>
            <a:endParaRPr lang="nl-NL" altLang="nl-NL" sz="1200"/>
          </a:p>
        </p:txBody>
      </p:sp>
      <p:pic>
        <p:nvPicPr>
          <p:cNvPr id="3" name="Picture 2">
            <a:extLst>
              <a:ext uri="{FF2B5EF4-FFF2-40B4-BE49-F238E27FC236}">
                <a16:creationId xmlns:a16="http://schemas.microsoft.com/office/drawing/2014/main" id="{CE60C7F3-52D1-1F2D-CC56-B69AE22EE3E0}"/>
              </a:ext>
            </a:extLst>
          </p:cNvPr>
          <p:cNvPicPr>
            <a:picLocks noChangeAspect="1"/>
          </p:cNvPicPr>
          <p:nvPr/>
        </p:nvPicPr>
        <p:blipFill>
          <a:blip r:embed="rId4"/>
          <a:stretch>
            <a:fillRect/>
          </a:stretch>
        </p:blipFill>
        <p:spPr>
          <a:xfrm>
            <a:off x="9343611" y="1223127"/>
            <a:ext cx="2570669" cy="852603"/>
          </a:xfrm>
          <a:prstGeom prst="rect">
            <a:avLst/>
          </a:prstGeom>
        </p:spPr>
      </p:pic>
      <p:pic>
        <p:nvPicPr>
          <p:cNvPr id="2" name="Graphic 1" descr="Logo Gemeente Rotterdam, ga naar homepagina">
            <a:extLst>
              <a:ext uri="{FF2B5EF4-FFF2-40B4-BE49-F238E27FC236}">
                <a16:creationId xmlns:a16="http://schemas.microsoft.com/office/drawing/2014/main" id="{9A703629-A420-241F-6748-D86F625267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6090" y="2171896"/>
            <a:ext cx="2278451" cy="455690"/>
          </a:xfrm>
          <a:prstGeom prst="rect">
            <a:avLst/>
          </a:prstGeom>
        </p:spPr>
      </p:pic>
      <p:sp>
        <p:nvSpPr>
          <p:cNvPr id="4" name="Tijdelijke aanduiding voor verticale tekst 4">
            <a:extLst>
              <a:ext uri="{FF2B5EF4-FFF2-40B4-BE49-F238E27FC236}">
                <a16:creationId xmlns:a16="http://schemas.microsoft.com/office/drawing/2014/main" id="{CAC09BA5-6166-0BAB-2913-6485D3C8702A}"/>
              </a:ext>
            </a:extLst>
          </p:cNvPr>
          <p:cNvSpPr txBox="1">
            <a:spLocks/>
          </p:cNvSpPr>
          <p:nvPr/>
        </p:nvSpPr>
        <p:spPr bwMode="auto">
          <a:xfrm>
            <a:off x="550863" y="1120977"/>
            <a:ext cx="8450898" cy="5170967"/>
          </a:xfrm>
          <a:prstGeom prst="rect">
            <a:avLst/>
          </a:prstGeom>
        </p:spPr>
        <p:txBody>
          <a:bodyPr wrap="square" lIns="91440" tIns="45720" rIns="91440" bIns="45720" numCol="1" anchor="t" compatLnSpc="1">
            <a:prstTxWarp prst="textNoShape">
              <a:avLst/>
            </a:prstTxWarp>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276225" indent="-276225" algn="l" defTabSz="914400" rtl="0" eaLnBrk="1" latinLnBrk="0" hangingPunct="1">
              <a:lnSpc>
                <a:spcPct val="10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550863" indent="-276225"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2000" b="1" kern="1200">
                <a:solidFill>
                  <a:schemeClr val="accent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800" i="1"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533400" indent="-2667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2000" b="1" kern="1200">
                <a:solidFill>
                  <a:schemeClr val="accent1"/>
                </a:solidFill>
                <a:latin typeface="+mn-lt"/>
                <a:ea typeface="+mn-ea"/>
                <a:cs typeface="+mn-cs"/>
              </a:defRPr>
            </a:lvl9pPr>
          </a:lstStyle>
          <a:p>
            <a:pPr marL="274320" lvl="2" indent="0">
              <a:buClr>
                <a:srgbClr val="70B741"/>
              </a:buClr>
              <a:buNone/>
            </a:pPr>
            <a:endParaRPr lang="nl-NL" sz="2000" dirty="0">
              <a:cs typeface="Calibri"/>
            </a:endParaRPr>
          </a:p>
          <a:p>
            <a:pPr marL="274320" lvl="2" indent="0">
              <a:buClr>
                <a:srgbClr val="70B741"/>
              </a:buClr>
              <a:buNone/>
            </a:pPr>
            <a:r>
              <a:rPr lang="nl-NL" sz="2000" dirty="0">
                <a:cs typeface="Calibri"/>
              </a:rPr>
              <a:t>Situatie anno nu  </a:t>
            </a:r>
          </a:p>
          <a:p>
            <a:pPr marL="731520" lvl="2" indent="-457200">
              <a:buClr>
                <a:srgbClr val="70B741"/>
              </a:buClr>
              <a:buFont typeface="+mj-lt"/>
              <a:buAutoNum type="alphaUcPeriod"/>
            </a:pPr>
            <a:r>
              <a:rPr lang="nl-NL" sz="2000" dirty="0">
                <a:cs typeface="Calibri"/>
              </a:rPr>
              <a:t>Meerdere tabbladen </a:t>
            </a:r>
          </a:p>
          <a:p>
            <a:pPr marL="731520" lvl="2" indent="-457200">
              <a:buClr>
                <a:srgbClr val="70B741"/>
              </a:buClr>
              <a:buFont typeface="+mj-lt"/>
              <a:buAutoNum type="alphaUcPeriod"/>
            </a:pPr>
            <a:r>
              <a:rPr lang="nl-NL" sz="2000" dirty="0">
                <a:cs typeface="Calibri"/>
              </a:rPr>
              <a:t>Verschillende informatievensters </a:t>
            </a:r>
          </a:p>
          <a:p>
            <a:pPr marL="274320" lvl="2" indent="0">
              <a:buClr>
                <a:srgbClr val="70B741"/>
              </a:buClr>
              <a:buNone/>
            </a:pPr>
            <a:endParaRPr lang="nl-NL" sz="2000" dirty="0">
              <a:cs typeface="Calibri"/>
            </a:endParaRPr>
          </a:p>
          <a:p>
            <a:pPr marL="731520" lvl="2" indent="-457200">
              <a:buClr>
                <a:srgbClr val="70B741"/>
              </a:buClr>
              <a:buAutoNum type="alphaUcPeriod"/>
            </a:pPr>
            <a:r>
              <a:rPr lang="nl-NL" sz="2000" dirty="0">
                <a:cs typeface="Calibri"/>
              </a:rPr>
              <a:t>Welke informatievensters en combinaties van indicatoren/factoren en data horen hierbij? </a:t>
            </a:r>
          </a:p>
          <a:p>
            <a:pPr marL="731520" lvl="2" indent="-457200">
              <a:buClr>
                <a:srgbClr val="70B741"/>
              </a:buClr>
              <a:buAutoNum type="alphaUcPeriod"/>
            </a:pPr>
            <a:endParaRPr lang="nl-NL" sz="2000" dirty="0">
              <a:cs typeface="Calibri"/>
            </a:endParaRPr>
          </a:p>
          <a:p>
            <a:pPr marL="731520" lvl="2" indent="-457200">
              <a:buClr>
                <a:srgbClr val="70B741"/>
              </a:buClr>
              <a:buAutoNum type="alphaUcPeriod"/>
            </a:pPr>
            <a:r>
              <a:rPr lang="nl-NL" sz="2000" dirty="0">
                <a:cs typeface="Calibri"/>
              </a:rPr>
              <a:t>Consensus op hoofdlijnen vormgeving dashboard. Hoeveel pagina’s zijn er nodig, op wat voor manier wordt de data getoond?</a:t>
            </a:r>
            <a:endParaRPr lang="nl-NL" altLang="nl-NL" sz="2400" dirty="0">
              <a:cs typeface="Calibri"/>
            </a:endParaRPr>
          </a:p>
          <a:p>
            <a:pPr marL="550545" lvl="2">
              <a:buClr>
                <a:srgbClr val="70B741"/>
              </a:buClr>
            </a:pPr>
            <a:endParaRPr lang="nl-NL" altLang="nl-NL" sz="1200" dirty="0">
              <a:ea typeface="Calibri" panose="020F0502020204030204"/>
              <a:cs typeface="Calibri"/>
            </a:endParaRPr>
          </a:p>
          <a:p>
            <a:pPr marL="0" lvl="1" indent="0">
              <a:buFont typeface="Wingdings" panose="05000000000000000000" pitchFamily="2" charset="2"/>
              <a:buNone/>
            </a:pPr>
            <a:endParaRPr lang="nl-NL" altLang="nl-NL" sz="2400" dirty="0">
              <a:cs typeface="Calibri"/>
            </a:endParaRPr>
          </a:p>
        </p:txBody>
      </p:sp>
    </p:spTree>
    <p:extLst>
      <p:ext uri="{BB962C8B-B14F-4D97-AF65-F5344CB8AC3E}">
        <p14:creationId xmlns:p14="http://schemas.microsoft.com/office/powerpoint/2010/main" val="18663626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412D8B-7141-EF12-CE47-3F35485F78A1}"/>
              </a:ext>
            </a:extLst>
          </p:cNvPr>
          <p:cNvSpPr>
            <a:spLocks noGrp="1"/>
          </p:cNvSpPr>
          <p:nvPr>
            <p:ph type="title"/>
          </p:nvPr>
        </p:nvSpPr>
        <p:spPr/>
        <p:txBody>
          <a:bodyPr/>
          <a:lstStyle/>
          <a:p>
            <a:r>
              <a:rPr lang="en-US" dirty="0"/>
              <a:t>BMN anno nu</a:t>
            </a:r>
          </a:p>
        </p:txBody>
      </p:sp>
      <p:pic>
        <p:nvPicPr>
          <p:cNvPr id="10" name="Afbeelding 9">
            <a:extLst>
              <a:ext uri="{FF2B5EF4-FFF2-40B4-BE49-F238E27FC236}">
                <a16:creationId xmlns:a16="http://schemas.microsoft.com/office/drawing/2014/main" id="{1745DA27-1515-2571-614F-003B7FA73897}"/>
              </a:ext>
            </a:extLst>
          </p:cNvPr>
          <p:cNvPicPr>
            <a:picLocks noChangeAspect="1"/>
          </p:cNvPicPr>
          <p:nvPr/>
        </p:nvPicPr>
        <p:blipFill rotWithShape="1">
          <a:blip r:embed="rId3"/>
          <a:srcRect l="34024" r="32506" b="90078"/>
          <a:stretch/>
        </p:blipFill>
        <p:spPr>
          <a:xfrm>
            <a:off x="6250073" y="429559"/>
            <a:ext cx="5390384" cy="737451"/>
          </a:xfrm>
          <a:prstGeom prst="rect">
            <a:avLst/>
          </a:prstGeom>
        </p:spPr>
      </p:pic>
      <p:pic>
        <p:nvPicPr>
          <p:cNvPr id="12" name="Afbeelding 11">
            <a:extLst>
              <a:ext uri="{FF2B5EF4-FFF2-40B4-BE49-F238E27FC236}">
                <a16:creationId xmlns:a16="http://schemas.microsoft.com/office/drawing/2014/main" id="{DD012C8B-C8F4-19D8-A393-C4BDBA1342B0}"/>
              </a:ext>
            </a:extLst>
          </p:cNvPr>
          <p:cNvPicPr>
            <a:picLocks noChangeAspect="1"/>
          </p:cNvPicPr>
          <p:nvPr/>
        </p:nvPicPr>
        <p:blipFill>
          <a:blip r:embed="rId4"/>
          <a:stretch>
            <a:fillRect/>
          </a:stretch>
        </p:blipFill>
        <p:spPr>
          <a:xfrm>
            <a:off x="4931923" y="4597181"/>
            <a:ext cx="7072009" cy="1615940"/>
          </a:xfrm>
          <a:prstGeom prst="rect">
            <a:avLst/>
          </a:prstGeom>
        </p:spPr>
      </p:pic>
      <p:pic>
        <p:nvPicPr>
          <p:cNvPr id="13" name="Afbeelding 12">
            <a:extLst>
              <a:ext uri="{FF2B5EF4-FFF2-40B4-BE49-F238E27FC236}">
                <a16:creationId xmlns:a16="http://schemas.microsoft.com/office/drawing/2014/main" id="{FECC74C4-6309-C23B-F7CE-5B57DB0617DD}"/>
              </a:ext>
            </a:extLst>
          </p:cNvPr>
          <p:cNvPicPr>
            <a:picLocks noChangeAspect="1"/>
          </p:cNvPicPr>
          <p:nvPr/>
        </p:nvPicPr>
        <p:blipFill rotWithShape="1">
          <a:blip r:embed="rId3"/>
          <a:srcRect l="12991" r="12816"/>
          <a:stretch/>
        </p:blipFill>
        <p:spPr>
          <a:xfrm>
            <a:off x="4685550" y="0"/>
            <a:ext cx="7564753" cy="4705536"/>
          </a:xfrm>
          <a:prstGeom prst="rect">
            <a:avLst/>
          </a:prstGeom>
        </p:spPr>
      </p:pic>
      <p:pic>
        <p:nvPicPr>
          <p:cNvPr id="15" name="Afbeelding 14">
            <a:extLst>
              <a:ext uri="{FF2B5EF4-FFF2-40B4-BE49-F238E27FC236}">
                <a16:creationId xmlns:a16="http://schemas.microsoft.com/office/drawing/2014/main" id="{2DBEEDC2-8334-74D4-DFC5-6281BA895A3B}"/>
              </a:ext>
            </a:extLst>
          </p:cNvPr>
          <p:cNvPicPr>
            <a:picLocks noChangeAspect="1"/>
          </p:cNvPicPr>
          <p:nvPr/>
        </p:nvPicPr>
        <p:blipFill>
          <a:blip r:embed="rId5"/>
          <a:stretch>
            <a:fillRect/>
          </a:stretch>
        </p:blipFill>
        <p:spPr>
          <a:xfrm>
            <a:off x="0" y="6528787"/>
            <a:ext cx="4115157" cy="329213"/>
          </a:xfrm>
          <a:prstGeom prst="rect">
            <a:avLst/>
          </a:prstGeom>
        </p:spPr>
      </p:pic>
    </p:spTree>
    <p:extLst>
      <p:ext uri="{BB962C8B-B14F-4D97-AF65-F5344CB8AC3E}">
        <p14:creationId xmlns:p14="http://schemas.microsoft.com/office/powerpoint/2010/main" val="29231437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schermopname, Lettertype, lijn&#10;&#10;Automatisch gegenereerde beschrijving">
            <a:extLst>
              <a:ext uri="{FF2B5EF4-FFF2-40B4-BE49-F238E27FC236}">
                <a16:creationId xmlns:a16="http://schemas.microsoft.com/office/drawing/2014/main" id="{6C255307-34EC-6624-D14A-67A63920DB73}"/>
              </a:ext>
            </a:extLst>
          </p:cNvPr>
          <p:cNvPicPr>
            <a:picLocks noChangeAspect="1"/>
          </p:cNvPicPr>
          <p:nvPr/>
        </p:nvPicPr>
        <p:blipFill rotWithShape="1">
          <a:blip r:embed="rId3">
            <a:extLst>
              <a:ext uri="{28A0092B-C50C-407E-A947-70E740481C1C}">
                <a14:useLocalDpi xmlns:a14="http://schemas.microsoft.com/office/drawing/2010/main" val="0"/>
              </a:ext>
            </a:extLst>
          </a:blip>
          <a:srcRect r="49825" b="66348"/>
          <a:stretch/>
        </p:blipFill>
        <p:spPr>
          <a:xfrm>
            <a:off x="110246" y="988765"/>
            <a:ext cx="7010401" cy="1902667"/>
          </a:xfrm>
          <a:prstGeom prst="rect">
            <a:avLst/>
          </a:prstGeom>
        </p:spPr>
      </p:pic>
      <p:pic>
        <p:nvPicPr>
          <p:cNvPr id="8" name="Afbeelding 7" descr="Afbeelding met tekst, schermopname, lijn, Lettertype&#10;&#10;Automatisch gegenereerde beschrijving">
            <a:extLst>
              <a:ext uri="{FF2B5EF4-FFF2-40B4-BE49-F238E27FC236}">
                <a16:creationId xmlns:a16="http://schemas.microsoft.com/office/drawing/2014/main" id="{7F35353E-EF56-7817-6C45-01DD11EFCA08}"/>
              </a:ext>
            </a:extLst>
          </p:cNvPr>
          <p:cNvPicPr>
            <a:picLocks noChangeAspect="1"/>
          </p:cNvPicPr>
          <p:nvPr/>
        </p:nvPicPr>
        <p:blipFill rotWithShape="1">
          <a:blip r:embed="rId4">
            <a:extLst>
              <a:ext uri="{28A0092B-C50C-407E-A947-70E740481C1C}">
                <a14:useLocalDpi xmlns:a14="http://schemas.microsoft.com/office/drawing/2010/main" val="0"/>
              </a:ext>
            </a:extLst>
          </a:blip>
          <a:srcRect t="263" r="50574" b="66084"/>
          <a:stretch/>
        </p:blipFill>
        <p:spPr>
          <a:xfrm>
            <a:off x="110246" y="2884920"/>
            <a:ext cx="7010401" cy="1938163"/>
          </a:xfrm>
          <a:prstGeom prst="rect">
            <a:avLst/>
          </a:prstGeom>
        </p:spPr>
      </p:pic>
      <p:pic>
        <p:nvPicPr>
          <p:cNvPr id="10" name="Afbeelding 9" descr="Afbeelding met tekst, schermopname, diagram, nummer&#10;&#10;Automatisch gegenereerde beschrijving">
            <a:extLst>
              <a:ext uri="{FF2B5EF4-FFF2-40B4-BE49-F238E27FC236}">
                <a16:creationId xmlns:a16="http://schemas.microsoft.com/office/drawing/2014/main" id="{4D5E9CC7-23F7-47E1-5749-5B44C3338E00}"/>
              </a:ext>
            </a:extLst>
          </p:cNvPr>
          <p:cNvPicPr>
            <a:picLocks noChangeAspect="1"/>
          </p:cNvPicPr>
          <p:nvPr/>
        </p:nvPicPr>
        <p:blipFill rotWithShape="1">
          <a:blip r:embed="rId5">
            <a:extLst>
              <a:ext uri="{28A0092B-C50C-407E-A947-70E740481C1C}">
                <a14:useLocalDpi xmlns:a14="http://schemas.microsoft.com/office/drawing/2010/main" val="0"/>
              </a:ext>
            </a:extLst>
          </a:blip>
          <a:srcRect l="22181" r="22048" b="74362"/>
          <a:stretch/>
        </p:blipFill>
        <p:spPr>
          <a:xfrm>
            <a:off x="110246" y="4823083"/>
            <a:ext cx="7027068" cy="1666165"/>
          </a:xfrm>
          <a:prstGeom prst="rect">
            <a:avLst/>
          </a:prstGeom>
        </p:spPr>
      </p:pic>
      <p:sp>
        <p:nvSpPr>
          <p:cNvPr id="11" name="Titel 6">
            <a:extLst>
              <a:ext uri="{FF2B5EF4-FFF2-40B4-BE49-F238E27FC236}">
                <a16:creationId xmlns:a16="http://schemas.microsoft.com/office/drawing/2014/main" id="{C66D0803-B30F-BD6B-BB46-685BA524534C}"/>
              </a:ext>
            </a:extLst>
          </p:cNvPr>
          <p:cNvSpPr>
            <a:spLocks noGrp="1"/>
          </p:cNvSpPr>
          <p:nvPr>
            <p:ph type="title"/>
          </p:nvPr>
        </p:nvSpPr>
        <p:spPr>
          <a:xfrm>
            <a:off x="110246" y="410507"/>
            <a:ext cx="7525657" cy="464458"/>
          </a:xfrm>
        </p:spPr>
        <p:txBody>
          <a:bodyPr/>
          <a:lstStyle/>
          <a:p>
            <a:r>
              <a:rPr lang="en-US" sz="2800" dirty="0" err="1"/>
              <a:t>Weergave</a:t>
            </a:r>
            <a:r>
              <a:rPr lang="en-US" sz="2800" dirty="0"/>
              <a:t> </a:t>
            </a:r>
            <a:r>
              <a:rPr lang="en-US" sz="2800" dirty="0" err="1"/>
              <a:t>Mogelijkheden</a:t>
            </a:r>
            <a:endParaRPr lang="en-US" sz="2800" dirty="0"/>
          </a:p>
        </p:txBody>
      </p:sp>
      <p:sp>
        <p:nvSpPr>
          <p:cNvPr id="13" name="Footer Placeholder 5">
            <a:extLst>
              <a:ext uri="{FF2B5EF4-FFF2-40B4-BE49-F238E27FC236}">
                <a16:creationId xmlns:a16="http://schemas.microsoft.com/office/drawing/2014/main" id="{14ABE64F-A742-27CE-4706-D4E8ED499FDB}"/>
              </a:ext>
            </a:extLst>
          </p:cNvPr>
          <p:cNvSpPr>
            <a:spLocks noGrp="1"/>
          </p:cNvSpPr>
          <p:nvPr>
            <p:ph type="ftr" sz="quarter" idx="14"/>
          </p:nvPr>
        </p:nvSpPr>
        <p:spPr>
          <a:xfrm>
            <a:off x="0" y="6591986"/>
            <a:ext cx="4114800" cy="169260"/>
          </a:xfrm>
        </p:spPr>
        <p:txBody>
          <a:bodyPr/>
          <a:lstStyle/>
          <a:p>
            <a:pPr>
              <a:defRPr/>
            </a:pPr>
            <a:r>
              <a:rPr lang="nl-NL" dirty="0"/>
              <a:t>Sessie 3. burgermeetnet RTHA</a:t>
            </a:r>
          </a:p>
        </p:txBody>
      </p:sp>
      <p:pic>
        <p:nvPicPr>
          <p:cNvPr id="15" name="Afbeelding 14" descr="Afbeelding met kaart, tekst, atlas&#10;&#10;Automatisch gegenereerde beschrijving">
            <a:extLst>
              <a:ext uri="{FF2B5EF4-FFF2-40B4-BE49-F238E27FC236}">
                <a16:creationId xmlns:a16="http://schemas.microsoft.com/office/drawing/2014/main" id="{0792789D-C143-4B5C-E3B5-5E86DC30FF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5379" y="1179081"/>
            <a:ext cx="3248117" cy="2674920"/>
          </a:xfrm>
          <a:prstGeom prst="rect">
            <a:avLst/>
          </a:prstGeom>
        </p:spPr>
      </p:pic>
    </p:spTree>
    <p:extLst>
      <p:ext uri="{BB962C8B-B14F-4D97-AF65-F5344CB8AC3E}">
        <p14:creationId xmlns:p14="http://schemas.microsoft.com/office/powerpoint/2010/main" val="349669385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E4BF506-CBBE-2D53-D0BB-5A73321BC9BE}"/>
              </a:ext>
            </a:extLst>
          </p:cNvPr>
          <p:cNvSpPr>
            <a:spLocks noGrp="1"/>
          </p:cNvSpPr>
          <p:nvPr>
            <p:ph type="title"/>
          </p:nvPr>
        </p:nvSpPr>
        <p:spPr/>
        <p:txBody>
          <a:bodyPr/>
          <a:lstStyle/>
          <a:p>
            <a:r>
              <a:rPr lang="en-US" sz="2800" dirty="0" err="1"/>
              <a:t>Weergave</a:t>
            </a:r>
            <a:r>
              <a:rPr lang="en-US" sz="2800" dirty="0"/>
              <a:t> </a:t>
            </a:r>
            <a:r>
              <a:rPr lang="en-US" sz="2800" dirty="0" err="1"/>
              <a:t>mogelijkheden</a:t>
            </a:r>
            <a:endParaRPr lang="en-US" sz="2800" dirty="0"/>
          </a:p>
        </p:txBody>
      </p:sp>
      <p:pic>
        <p:nvPicPr>
          <p:cNvPr id="8" name="Afbeelding 7" descr="Afbeelding met schermopname, lijn, Perceel, tekst&#10;&#10;Automatisch gegenereerde beschrijving">
            <a:extLst>
              <a:ext uri="{FF2B5EF4-FFF2-40B4-BE49-F238E27FC236}">
                <a16:creationId xmlns:a16="http://schemas.microsoft.com/office/drawing/2014/main" id="{3779830E-CD39-E513-1C46-C7012BE5EBCD}"/>
              </a:ext>
            </a:extLst>
          </p:cNvPr>
          <p:cNvPicPr>
            <a:picLocks noChangeAspect="1"/>
          </p:cNvPicPr>
          <p:nvPr/>
        </p:nvPicPr>
        <p:blipFill rotWithShape="1">
          <a:blip r:embed="rId3">
            <a:extLst>
              <a:ext uri="{28A0092B-C50C-407E-A947-70E740481C1C}">
                <a14:useLocalDpi xmlns:a14="http://schemas.microsoft.com/office/drawing/2010/main" val="0"/>
              </a:ext>
            </a:extLst>
          </a:blip>
          <a:srcRect r="51019" b="1359"/>
          <a:stretch/>
        </p:blipFill>
        <p:spPr>
          <a:xfrm>
            <a:off x="551543" y="1030513"/>
            <a:ext cx="4552124" cy="2512787"/>
          </a:xfrm>
          <a:prstGeom prst="rect">
            <a:avLst/>
          </a:prstGeom>
        </p:spPr>
      </p:pic>
      <p:pic>
        <p:nvPicPr>
          <p:cNvPr id="9" name="Afbeelding 8" descr="Afbeelding met tekst, schermopname, diagram, nummer&#10;&#10;Automatisch gegenereerde beschrijving">
            <a:extLst>
              <a:ext uri="{FF2B5EF4-FFF2-40B4-BE49-F238E27FC236}">
                <a16:creationId xmlns:a16="http://schemas.microsoft.com/office/drawing/2014/main" id="{613928FF-D25F-54ED-D625-0031D8AA4A8E}"/>
              </a:ext>
            </a:extLst>
          </p:cNvPr>
          <p:cNvPicPr>
            <a:picLocks noChangeAspect="1"/>
          </p:cNvPicPr>
          <p:nvPr/>
        </p:nvPicPr>
        <p:blipFill rotWithShape="1">
          <a:blip r:embed="rId4">
            <a:extLst>
              <a:ext uri="{28A0092B-C50C-407E-A947-70E740481C1C}">
                <a14:useLocalDpi xmlns:a14="http://schemas.microsoft.com/office/drawing/2010/main" val="0"/>
              </a:ext>
            </a:extLst>
          </a:blip>
          <a:srcRect l="77133" t="619" b="74882"/>
          <a:stretch/>
        </p:blipFill>
        <p:spPr>
          <a:xfrm>
            <a:off x="551543" y="3753853"/>
            <a:ext cx="4742916" cy="2450816"/>
          </a:xfrm>
          <a:prstGeom prst="rect">
            <a:avLst/>
          </a:prstGeom>
        </p:spPr>
      </p:pic>
      <p:pic>
        <p:nvPicPr>
          <p:cNvPr id="11" name="Afbeelding 10" descr="Afbeelding met tekst, schermopname, diagram, nummer&#10;&#10;Automatisch gegenereerde beschrijving">
            <a:extLst>
              <a:ext uri="{FF2B5EF4-FFF2-40B4-BE49-F238E27FC236}">
                <a16:creationId xmlns:a16="http://schemas.microsoft.com/office/drawing/2014/main" id="{0F14CAB8-78A4-5FF9-A192-3FC29F4CBF7A}"/>
              </a:ext>
            </a:extLst>
          </p:cNvPr>
          <p:cNvPicPr>
            <a:picLocks noChangeAspect="1"/>
          </p:cNvPicPr>
          <p:nvPr/>
        </p:nvPicPr>
        <p:blipFill rotWithShape="1">
          <a:blip r:embed="rId4">
            <a:extLst>
              <a:ext uri="{28A0092B-C50C-407E-A947-70E740481C1C}">
                <a14:useLocalDpi xmlns:a14="http://schemas.microsoft.com/office/drawing/2010/main" val="0"/>
              </a:ext>
            </a:extLst>
          </a:blip>
          <a:srcRect t="49971" r="55931" b="4470"/>
          <a:stretch/>
        </p:blipFill>
        <p:spPr>
          <a:xfrm>
            <a:off x="5761797" y="3685815"/>
            <a:ext cx="5051978" cy="2518854"/>
          </a:xfrm>
          <a:prstGeom prst="rect">
            <a:avLst/>
          </a:prstGeom>
        </p:spPr>
      </p:pic>
      <p:pic>
        <p:nvPicPr>
          <p:cNvPr id="12" name="Afbeelding 11" descr="Afbeelding met tekst, schermopname, Lettertype, Perceel&#10;&#10;Automatisch gegenereerde beschrijving">
            <a:extLst>
              <a:ext uri="{FF2B5EF4-FFF2-40B4-BE49-F238E27FC236}">
                <a16:creationId xmlns:a16="http://schemas.microsoft.com/office/drawing/2014/main" id="{E7B92709-9121-0897-50C1-30BBB5D06E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375" y="1135749"/>
            <a:ext cx="5276822" cy="2444831"/>
          </a:xfrm>
          <a:prstGeom prst="rect">
            <a:avLst/>
          </a:prstGeom>
        </p:spPr>
      </p:pic>
      <p:pic>
        <p:nvPicPr>
          <p:cNvPr id="14" name="Afbeelding 13">
            <a:extLst>
              <a:ext uri="{FF2B5EF4-FFF2-40B4-BE49-F238E27FC236}">
                <a16:creationId xmlns:a16="http://schemas.microsoft.com/office/drawing/2014/main" id="{C7E6AECB-028A-A773-EB75-BBA007B24E6E}"/>
              </a:ext>
            </a:extLst>
          </p:cNvPr>
          <p:cNvPicPr>
            <a:picLocks noChangeAspect="1"/>
          </p:cNvPicPr>
          <p:nvPr/>
        </p:nvPicPr>
        <p:blipFill>
          <a:blip r:embed="rId6"/>
          <a:stretch>
            <a:fillRect/>
          </a:stretch>
        </p:blipFill>
        <p:spPr>
          <a:xfrm>
            <a:off x="0" y="6415222"/>
            <a:ext cx="4115157" cy="323116"/>
          </a:xfrm>
          <a:prstGeom prst="rect">
            <a:avLst/>
          </a:prstGeom>
        </p:spPr>
      </p:pic>
    </p:spTree>
    <p:extLst>
      <p:ext uri="{BB962C8B-B14F-4D97-AF65-F5344CB8AC3E}">
        <p14:creationId xmlns:p14="http://schemas.microsoft.com/office/powerpoint/2010/main" val="1724007155"/>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96D044B-7DC9-4811-B794-01918DD0D79C}"/>
              </a:ext>
            </a:extLst>
          </p:cNvPr>
          <p:cNvSpPr>
            <a:spLocks noGrp="1"/>
          </p:cNvSpPr>
          <p:nvPr>
            <p:ph type="title"/>
          </p:nvPr>
        </p:nvSpPr>
        <p:spPr>
          <a:xfrm>
            <a:off x="435436" y="566739"/>
            <a:ext cx="7855718" cy="463550"/>
          </a:xfrm>
        </p:spPr>
        <p:txBody>
          <a:bodyPr/>
          <a:lstStyle/>
          <a:p>
            <a:pPr eaLnBrk="1" fontAlgn="auto" hangingPunct="1">
              <a:spcAft>
                <a:spcPts val="0"/>
              </a:spcAft>
              <a:defRPr/>
            </a:pPr>
            <a:r>
              <a:rPr lang="nl-NL" dirty="0"/>
              <a:t>Informatie waarden</a:t>
            </a:r>
          </a:p>
        </p:txBody>
      </p:sp>
      <p:sp>
        <p:nvSpPr>
          <p:cNvPr id="8" name="Tijdelijke aanduiding voor verticale tekst 7">
            <a:extLst>
              <a:ext uri="{FF2B5EF4-FFF2-40B4-BE49-F238E27FC236}">
                <a16:creationId xmlns:a16="http://schemas.microsoft.com/office/drawing/2014/main" id="{C63E2DC5-63C9-46F1-96F2-A283ADB0D455}"/>
              </a:ext>
            </a:extLst>
          </p:cNvPr>
          <p:cNvSpPr>
            <a:spLocks noGrp="1"/>
          </p:cNvSpPr>
          <p:nvPr>
            <p:ph type="body" orient="vert" idx="1"/>
          </p:nvPr>
        </p:nvSpPr>
        <p:spPr>
          <a:xfrm>
            <a:off x="-3126" y="5782456"/>
            <a:ext cx="12189134" cy="1080575"/>
          </a:xfrm>
        </p:spPr>
        <p:txBody>
          <a:bodyPr/>
          <a:lstStyle/>
          <a:p>
            <a:pPr eaLnBrk="1" fontAlgn="auto" hangingPunct="1">
              <a:spcAft>
                <a:spcPts val="0"/>
              </a:spcAft>
              <a:defRPr/>
            </a:pPr>
            <a:br>
              <a:rPr lang="nl-NL" dirty="0"/>
            </a:br>
            <a:r>
              <a:rPr lang="nl-NL" dirty="0"/>
              <a:t>			</a:t>
            </a:r>
          </a:p>
        </p:txBody>
      </p:sp>
      <p:sp>
        <p:nvSpPr>
          <p:cNvPr id="46085" name="Rechthoek 6">
            <a:extLst>
              <a:ext uri="{FF2B5EF4-FFF2-40B4-BE49-F238E27FC236}">
                <a16:creationId xmlns:a16="http://schemas.microsoft.com/office/drawing/2014/main" id="{4DACD54E-E549-47D2-95BB-F40610861EEC}"/>
              </a:ext>
            </a:extLst>
          </p:cNvPr>
          <p:cNvSpPr>
            <a:spLocks noChangeArrowheads="1"/>
          </p:cNvSpPr>
          <p:nvPr/>
        </p:nvSpPr>
        <p:spPr bwMode="auto">
          <a:xfrm>
            <a:off x="12853988" y="6248400"/>
            <a:ext cx="2393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defRPr>
                <a:solidFill>
                  <a:schemeClr val="tx1"/>
                </a:solidFill>
                <a:latin typeface="Calibri" panose="020F0502020204030204" pitchFamily="34" charset="0"/>
              </a:defRPr>
            </a:lvl1pPr>
            <a:lvl2pPr marL="742950" indent="-285750">
              <a:spcBef>
                <a:spcPts val="500"/>
              </a:spcBef>
              <a:buClr>
                <a:schemeClr val="accent2"/>
              </a:buClr>
              <a:buFont typeface="Wingdings" panose="05000000000000000000" pitchFamily="2" charset="2"/>
              <a:buChar char="§"/>
              <a:defRPr>
                <a:solidFill>
                  <a:schemeClr val="tx1"/>
                </a:solidFill>
                <a:latin typeface="Calibri" panose="020F0502020204030204" pitchFamily="34" charset="0"/>
              </a:defRPr>
            </a:lvl2pPr>
            <a:lvl3pPr marL="1143000" indent="-228600">
              <a:spcBef>
                <a:spcPts val="500"/>
              </a:spcBef>
              <a:buClr>
                <a:schemeClr val="accent1"/>
              </a:buClr>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500"/>
              </a:spcBef>
              <a:buFont typeface="Arial" panose="020B0604020202020204" pitchFamily="34" charset="0"/>
              <a:defRPr sz="2000" b="1">
                <a:solidFill>
                  <a:schemeClr val="accent1"/>
                </a:solidFill>
                <a:latin typeface="Calibri" panose="020F0502020204030204" pitchFamily="34" charset="0"/>
              </a:defRPr>
            </a:lvl4pPr>
            <a:lvl5pPr marL="2057400" indent="-228600">
              <a:spcBef>
                <a:spcPts val="500"/>
              </a:spcBef>
              <a:buFont typeface="Arial" panose="020B0604020202020204" pitchFamily="34" charset="0"/>
              <a:defRPr i="1">
                <a:solidFill>
                  <a:schemeClr val="tx1"/>
                </a:solidFill>
                <a:latin typeface="Calibri" panose="020F0502020204030204" pitchFamily="34" charset="0"/>
              </a:defRPr>
            </a:lvl5pPr>
            <a:lvl6pPr marL="25146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6pPr>
            <a:lvl7pPr marL="29718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7pPr>
            <a:lvl8pPr marL="34290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8pPr>
            <a:lvl9pPr marL="38862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9pPr>
          </a:lstStyle>
          <a:p>
            <a:pPr eaLnBrk="1" hangingPunct="1">
              <a:spcBef>
                <a:spcPct val="0"/>
              </a:spcBef>
              <a:buFontTx/>
              <a:buNone/>
            </a:pPr>
            <a:r>
              <a:rPr lang="nl-NL" altLang="nl-NL" sz="1200">
                <a:solidFill>
                  <a:srgbClr val="44546A"/>
                </a:solidFill>
                <a:latin typeface="Open Sans"/>
                <a:hlinkClick r:id="rId3"/>
              </a:rPr>
              <a:t>https://youtu.be/09yTK-OTEPA</a:t>
            </a:r>
            <a:r>
              <a:rPr lang="nl-NL" altLang="nl-NL" sz="1200">
                <a:solidFill>
                  <a:srgbClr val="44546A"/>
                </a:solidFill>
                <a:latin typeface="Open Sans"/>
              </a:rPr>
              <a:t> </a:t>
            </a:r>
            <a:endParaRPr lang="nl-NL" altLang="nl-NL" sz="1200"/>
          </a:p>
        </p:txBody>
      </p:sp>
      <p:pic>
        <p:nvPicPr>
          <p:cNvPr id="3" name="Picture 2">
            <a:extLst>
              <a:ext uri="{FF2B5EF4-FFF2-40B4-BE49-F238E27FC236}">
                <a16:creationId xmlns:a16="http://schemas.microsoft.com/office/drawing/2014/main" id="{CE60C7F3-52D1-1F2D-CC56-B69AE22EE3E0}"/>
              </a:ext>
            </a:extLst>
          </p:cNvPr>
          <p:cNvPicPr>
            <a:picLocks noChangeAspect="1"/>
          </p:cNvPicPr>
          <p:nvPr/>
        </p:nvPicPr>
        <p:blipFill>
          <a:blip r:embed="rId4"/>
          <a:stretch>
            <a:fillRect/>
          </a:stretch>
        </p:blipFill>
        <p:spPr>
          <a:xfrm>
            <a:off x="10428051" y="1030289"/>
            <a:ext cx="1487936" cy="493498"/>
          </a:xfrm>
          <a:prstGeom prst="rect">
            <a:avLst/>
          </a:prstGeom>
        </p:spPr>
      </p:pic>
      <p:pic>
        <p:nvPicPr>
          <p:cNvPr id="2" name="Graphic 1" descr="Logo Gemeente Rotterdam, ga naar homepagina">
            <a:extLst>
              <a:ext uri="{FF2B5EF4-FFF2-40B4-BE49-F238E27FC236}">
                <a16:creationId xmlns:a16="http://schemas.microsoft.com/office/drawing/2014/main" id="{9A703629-A420-241F-6748-D86F625267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87473" y="1519684"/>
            <a:ext cx="1169091" cy="233818"/>
          </a:xfrm>
          <a:prstGeom prst="rect">
            <a:avLst/>
          </a:prstGeom>
        </p:spPr>
      </p:pic>
      <p:graphicFrame>
        <p:nvGraphicFramePr>
          <p:cNvPr id="10" name="Diagram 9">
            <a:extLst>
              <a:ext uri="{FF2B5EF4-FFF2-40B4-BE49-F238E27FC236}">
                <a16:creationId xmlns:a16="http://schemas.microsoft.com/office/drawing/2014/main" id="{87A420F9-4FD8-6D89-43A2-17E48B480538}"/>
              </a:ext>
            </a:extLst>
          </p:cNvPr>
          <p:cNvGraphicFramePr/>
          <p:nvPr>
            <p:extLst>
              <p:ext uri="{D42A27DB-BD31-4B8C-83A1-F6EECF244321}">
                <p14:modId xmlns:p14="http://schemas.microsoft.com/office/powerpoint/2010/main" val="533797930"/>
              </p:ext>
            </p:extLst>
          </p:nvPr>
        </p:nvGraphicFramePr>
        <p:xfrm>
          <a:off x="435436" y="933855"/>
          <a:ext cx="6534003" cy="467918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Afbeelding 10">
            <a:extLst>
              <a:ext uri="{FF2B5EF4-FFF2-40B4-BE49-F238E27FC236}">
                <a16:creationId xmlns:a16="http://schemas.microsoft.com/office/drawing/2014/main" id="{6268E7CD-03D9-0A8D-599A-AA4F4FEDEC42}"/>
              </a:ext>
            </a:extLst>
          </p:cNvPr>
          <p:cNvPicPr>
            <a:picLocks noChangeAspect="1"/>
          </p:cNvPicPr>
          <p:nvPr/>
        </p:nvPicPr>
        <p:blipFill>
          <a:blip r:embed="rId12"/>
          <a:stretch>
            <a:fillRect/>
          </a:stretch>
        </p:blipFill>
        <p:spPr>
          <a:xfrm>
            <a:off x="5992" y="6526213"/>
            <a:ext cx="4115157" cy="323116"/>
          </a:xfrm>
          <a:prstGeom prst="rect">
            <a:avLst/>
          </a:prstGeom>
        </p:spPr>
      </p:pic>
    </p:spTree>
    <p:extLst>
      <p:ext uri="{BB962C8B-B14F-4D97-AF65-F5344CB8AC3E}">
        <p14:creationId xmlns:p14="http://schemas.microsoft.com/office/powerpoint/2010/main" val="370979459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96D044B-7DC9-4811-B794-01918DD0D79C}"/>
              </a:ext>
            </a:extLst>
          </p:cNvPr>
          <p:cNvSpPr>
            <a:spLocks noGrp="1"/>
          </p:cNvSpPr>
          <p:nvPr>
            <p:ph type="title"/>
          </p:nvPr>
        </p:nvSpPr>
        <p:spPr>
          <a:xfrm>
            <a:off x="550862" y="566738"/>
            <a:ext cx="8067843" cy="463550"/>
          </a:xfrm>
        </p:spPr>
        <p:txBody>
          <a:bodyPr/>
          <a:lstStyle/>
          <a:p>
            <a:pPr eaLnBrk="1" fontAlgn="auto" hangingPunct="1">
              <a:spcAft>
                <a:spcPts val="0"/>
              </a:spcAft>
              <a:defRPr/>
            </a:pPr>
            <a:r>
              <a:rPr lang="nl-NL" sz="3200"/>
              <a:t>Informatie weergave  platform BMN</a:t>
            </a:r>
            <a:endParaRPr lang="nl-NL" sz="3200" dirty="0"/>
          </a:p>
        </p:txBody>
      </p:sp>
      <p:sp>
        <p:nvSpPr>
          <p:cNvPr id="46085" name="Rechthoek 6">
            <a:extLst>
              <a:ext uri="{FF2B5EF4-FFF2-40B4-BE49-F238E27FC236}">
                <a16:creationId xmlns:a16="http://schemas.microsoft.com/office/drawing/2014/main" id="{4DACD54E-E549-47D2-95BB-F40610861EEC}"/>
              </a:ext>
            </a:extLst>
          </p:cNvPr>
          <p:cNvSpPr>
            <a:spLocks noChangeArrowheads="1"/>
          </p:cNvSpPr>
          <p:nvPr/>
        </p:nvSpPr>
        <p:spPr bwMode="auto">
          <a:xfrm>
            <a:off x="12853988" y="6248400"/>
            <a:ext cx="2393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defRPr>
                <a:solidFill>
                  <a:schemeClr val="tx1"/>
                </a:solidFill>
                <a:latin typeface="Calibri" panose="020F0502020204030204" pitchFamily="34" charset="0"/>
              </a:defRPr>
            </a:lvl1pPr>
            <a:lvl2pPr marL="742950" indent="-285750">
              <a:spcBef>
                <a:spcPts val="500"/>
              </a:spcBef>
              <a:buClr>
                <a:schemeClr val="accent2"/>
              </a:buClr>
              <a:buFont typeface="Wingdings" panose="05000000000000000000" pitchFamily="2" charset="2"/>
              <a:buChar char="§"/>
              <a:defRPr>
                <a:solidFill>
                  <a:schemeClr val="tx1"/>
                </a:solidFill>
                <a:latin typeface="Calibri" panose="020F0502020204030204" pitchFamily="34" charset="0"/>
              </a:defRPr>
            </a:lvl2pPr>
            <a:lvl3pPr marL="1143000" indent="-228600">
              <a:spcBef>
                <a:spcPts val="500"/>
              </a:spcBef>
              <a:buClr>
                <a:schemeClr val="accent1"/>
              </a:buClr>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500"/>
              </a:spcBef>
              <a:buFont typeface="Arial" panose="020B0604020202020204" pitchFamily="34" charset="0"/>
              <a:defRPr sz="2000" b="1">
                <a:solidFill>
                  <a:schemeClr val="accent1"/>
                </a:solidFill>
                <a:latin typeface="Calibri" panose="020F0502020204030204" pitchFamily="34" charset="0"/>
              </a:defRPr>
            </a:lvl4pPr>
            <a:lvl5pPr marL="2057400" indent="-228600">
              <a:spcBef>
                <a:spcPts val="500"/>
              </a:spcBef>
              <a:buFont typeface="Arial" panose="020B0604020202020204" pitchFamily="34" charset="0"/>
              <a:defRPr i="1">
                <a:solidFill>
                  <a:schemeClr val="tx1"/>
                </a:solidFill>
                <a:latin typeface="Calibri" panose="020F0502020204030204" pitchFamily="34" charset="0"/>
              </a:defRPr>
            </a:lvl5pPr>
            <a:lvl6pPr marL="25146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6pPr>
            <a:lvl7pPr marL="29718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7pPr>
            <a:lvl8pPr marL="34290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8pPr>
            <a:lvl9pPr marL="38862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9pPr>
          </a:lstStyle>
          <a:p>
            <a:pPr eaLnBrk="1" hangingPunct="1">
              <a:spcBef>
                <a:spcPct val="0"/>
              </a:spcBef>
              <a:buFontTx/>
              <a:buNone/>
            </a:pPr>
            <a:r>
              <a:rPr lang="nl-NL" altLang="nl-NL" sz="1200">
                <a:solidFill>
                  <a:srgbClr val="44546A"/>
                </a:solidFill>
                <a:latin typeface="Open Sans"/>
                <a:hlinkClick r:id="rId3"/>
              </a:rPr>
              <a:t>https://youtu.be/09yTK-OTEPA</a:t>
            </a:r>
            <a:r>
              <a:rPr lang="nl-NL" altLang="nl-NL" sz="1200">
                <a:solidFill>
                  <a:srgbClr val="44546A"/>
                </a:solidFill>
                <a:latin typeface="Open Sans"/>
              </a:rPr>
              <a:t> </a:t>
            </a:r>
            <a:endParaRPr lang="nl-NL" altLang="nl-NL" sz="1200"/>
          </a:p>
        </p:txBody>
      </p:sp>
      <p:pic>
        <p:nvPicPr>
          <p:cNvPr id="3" name="Picture 2">
            <a:extLst>
              <a:ext uri="{FF2B5EF4-FFF2-40B4-BE49-F238E27FC236}">
                <a16:creationId xmlns:a16="http://schemas.microsoft.com/office/drawing/2014/main" id="{CE60C7F3-52D1-1F2D-CC56-B69AE22EE3E0}"/>
              </a:ext>
            </a:extLst>
          </p:cNvPr>
          <p:cNvPicPr>
            <a:picLocks noChangeAspect="1"/>
          </p:cNvPicPr>
          <p:nvPr/>
        </p:nvPicPr>
        <p:blipFill>
          <a:blip r:embed="rId4"/>
          <a:stretch>
            <a:fillRect/>
          </a:stretch>
        </p:blipFill>
        <p:spPr>
          <a:xfrm>
            <a:off x="10428051" y="1030289"/>
            <a:ext cx="1487936" cy="493498"/>
          </a:xfrm>
          <a:prstGeom prst="rect">
            <a:avLst/>
          </a:prstGeom>
        </p:spPr>
      </p:pic>
      <p:pic>
        <p:nvPicPr>
          <p:cNvPr id="2" name="Graphic 1" descr="Logo Gemeente Rotterdam, ga naar homepagina">
            <a:extLst>
              <a:ext uri="{FF2B5EF4-FFF2-40B4-BE49-F238E27FC236}">
                <a16:creationId xmlns:a16="http://schemas.microsoft.com/office/drawing/2014/main" id="{9A703629-A420-241F-6748-D86F625267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87473" y="1519684"/>
            <a:ext cx="1169091" cy="233818"/>
          </a:xfrm>
          <a:prstGeom prst="rect">
            <a:avLst/>
          </a:prstGeom>
        </p:spPr>
      </p:pic>
      <p:grpSp>
        <p:nvGrpSpPr>
          <p:cNvPr id="50" name="Groep 49">
            <a:extLst>
              <a:ext uri="{FF2B5EF4-FFF2-40B4-BE49-F238E27FC236}">
                <a16:creationId xmlns:a16="http://schemas.microsoft.com/office/drawing/2014/main" id="{6B71C420-DE13-4AE7-805E-72DF7B09AB51}"/>
              </a:ext>
            </a:extLst>
          </p:cNvPr>
          <p:cNvGrpSpPr/>
          <p:nvPr/>
        </p:nvGrpSpPr>
        <p:grpSpPr>
          <a:xfrm>
            <a:off x="-377006" y="1030288"/>
            <a:ext cx="12069383" cy="4704347"/>
            <a:chOff x="-816404" y="1362066"/>
            <a:chExt cx="13485836" cy="4991625"/>
          </a:xfrm>
        </p:grpSpPr>
        <p:graphicFrame>
          <p:nvGraphicFramePr>
            <p:cNvPr id="6" name="Diagram 5">
              <a:extLst>
                <a:ext uri="{FF2B5EF4-FFF2-40B4-BE49-F238E27FC236}">
                  <a16:creationId xmlns:a16="http://schemas.microsoft.com/office/drawing/2014/main" id="{F845EF41-7221-448B-0699-BDE55A837FE3}"/>
                </a:ext>
              </a:extLst>
            </p:cNvPr>
            <p:cNvGraphicFramePr/>
            <p:nvPr>
              <p:extLst>
                <p:ext uri="{D42A27DB-BD31-4B8C-83A1-F6EECF244321}">
                  <p14:modId xmlns:p14="http://schemas.microsoft.com/office/powerpoint/2010/main" val="169833646"/>
                </p:ext>
              </p:extLst>
            </p:nvPr>
          </p:nvGraphicFramePr>
          <p:xfrm>
            <a:off x="-816404" y="1362066"/>
            <a:ext cx="5401187" cy="37733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a:extLst>
                <a:ext uri="{FF2B5EF4-FFF2-40B4-BE49-F238E27FC236}">
                  <a16:creationId xmlns:a16="http://schemas.microsoft.com/office/drawing/2014/main" id="{976A2D3F-C948-C80F-6637-AED508BD5E67}"/>
                </a:ext>
              </a:extLst>
            </p:cNvPr>
            <p:cNvGraphicFramePr/>
            <p:nvPr>
              <p:extLst>
                <p:ext uri="{D42A27DB-BD31-4B8C-83A1-F6EECF244321}">
                  <p14:modId xmlns:p14="http://schemas.microsoft.com/office/powerpoint/2010/main" val="1657591199"/>
                </p:ext>
              </p:extLst>
            </p:nvPr>
          </p:nvGraphicFramePr>
          <p:xfrm>
            <a:off x="1875624" y="1362066"/>
            <a:ext cx="5401187" cy="377337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Diagram 8">
              <a:extLst>
                <a:ext uri="{FF2B5EF4-FFF2-40B4-BE49-F238E27FC236}">
                  <a16:creationId xmlns:a16="http://schemas.microsoft.com/office/drawing/2014/main" id="{3817E25B-A70B-4C14-FDB3-543C785F710A}"/>
                </a:ext>
              </a:extLst>
            </p:cNvPr>
            <p:cNvGraphicFramePr/>
            <p:nvPr>
              <p:extLst>
                <p:ext uri="{D42A27DB-BD31-4B8C-83A1-F6EECF244321}">
                  <p14:modId xmlns:p14="http://schemas.microsoft.com/office/powerpoint/2010/main" val="3822598165"/>
                </p:ext>
              </p:extLst>
            </p:nvPr>
          </p:nvGraphicFramePr>
          <p:xfrm>
            <a:off x="4567652" y="1383743"/>
            <a:ext cx="5401187" cy="377337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1" name="Diagram 10">
              <a:extLst>
                <a:ext uri="{FF2B5EF4-FFF2-40B4-BE49-F238E27FC236}">
                  <a16:creationId xmlns:a16="http://schemas.microsoft.com/office/drawing/2014/main" id="{D05809AA-3004-6597-C2C5-1967A0C37F8C}"/>
                </a:ext>
              </a:extLst>
            </p:cNvPr>
            <p:cNvGraphicFramePr/>
            <p:nvPr>
              <p:extLst>
                <p:ext uri="{D42A27DB-BD31-4B8C-83A1-F6EECF244321}">
                  <p14:modId xmlns:p14="http://schemas.microsoft.com/office/powerpoint/2010/main" val="3516015246"/>
                </p:ext>
              </p:extLst>
            </p:nvPr>
          </p:nvGraphicFramePr>
          <p:xfrm>
            <a:off x="7268245" y="1383743"/>
            <a:ext cx="5401187" cy="3773376"/>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pSp>
          <p:nvGrpSpPr>
            <p:cNvPr id="21" name="Groep 20">
              <a:extLst>
                <a:ext uri="{FF2B5EF4-FFF2-40B4-BE49-F238E27FC236}">
                  <a16:creationId xmlns:a16="http://schemas.microsoft.com/office/drawing/2014/main" id="{E39994FE-77F0-BDF0-9DD3-33C1EB0DB6AB}"/>
                </a:ext>
              </a:extLst>
            </p:cNvPr>
            <p:cNvGrpSpPr/>
            <p:nvPr/>
          </p:nvGrpSpPr>
          <p:grpSpPr>
            <a:xfrm>
              <a:off x="8363045" y="3749412"/>
              <a:ext cx="2570419" cy="1407707"/>
              <a:chOff x="8354480" y="3749412"/>
              <a:chExt cx="2570419" cy="1407707"/>
            </a:xfrm>
          </p:grpSpPr>
          <p:grpSp>
            <p:nvGrpSpPr>
              <p:cNvPr id="15" name="Groep 14">
                <a:extLst>
                  <a:ext uri="{FF2B5EF4-FFF2-40B4-BE49-F238E27FC236}">
                    <a16:creationId xmlns:a16="http://schemas.microsoft.com/office/drawing/2014/main" id="{61A1A3D2-5D6B-7D2C-0E5F-DFAACB7A9E79}"/>
                  </a:ext>
                </a:extLst>
              </p:cNvPr>
              <p:cNvGrpSpPr/>
              <p:nvPr/>
            </p:nvGrpSpPr>
            <p:grpSpPr>
              <a:xfrm>
                <a:off x="8354480" y="3759351"/>
                <a:ext cx="1216058" cy="1397768"/>
                <a:chOff x="2448665" y="2375607"/>
                <a:chExt cx="1216058" cy="1397768"/>
              </a:xfrm>
            </p:grpSpPr>
            <p:sp>
              <p:nvSpPr>
                <p:cNvPr id="16" name="Zeshoek 15">
                  <a:extLst>
                    <a:ext uri="{FF2B5EF4-FFF2-40B4-BE49-F238E27FC236}">
                      <a16:creationId xmlns:a16="http://schemas.microsoft.com/office/drawing/2014/main" id="{571CCFF8-18B3-AFD4-43D8-A292A1D032D3}"/>
                    </a:ext>
                  </a:extLst>
                </p:cNvPr>
                <p:cNvSpPr/>
                <p:nvPr/>
              </p:nvSpPr>
              <p:spPr>
                <a:xfrm rot="5400000">
                  <a:off x="2357810" y="2466462"/>
                  <a:ext cx="1397768" cy="1216058"/>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17" name="Zeshoek 4">
                  <a:extLst>
                    <a:ext uri="{FF2B5EF4-FFF2-40B4-BE49-F238E27FC236}">
                      <a16:creationId xmlns:a16="http://schemas.microsoft.com/office/drawing/2014/main" id="{AD835223-BED8-F431-14D5-D54CE56EC1BE}"/>
                    </a:ext>
                  </a:extLst>
                </p:cNvPr>
                <p:cNvSpPr txBox="1"/>
                <p:nvPr/>
              </p:nvSpPr>
              <p:spPr>
                <a:xfrm>
                  <a:off x="2638167" y="2593426"/>
                  <a:ext cx="837054" cy="9621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100" kern="1200" dirty="0"/>
                    <a:t>?</a:t>
                  </a:r>
                </a:p>
              </p:txBody>
            </p:sp>
          </p:grpSp>
          <p:grpSp>
            <p:nvGrpSpPr>
              <p:cNvPr id="18" name="Groep 17">
                <a:extLst>
                  <a:ext uri="{FF2B5EF4-FFF2-40B4-BE49-F238E27FC236}">
                    <a16:creationId xmlns:a16="http://schemas.microsoft.com/office/drawing/2014/main" id="{441ABBF2-762C-ED08-4A66-0F93BFC527D8}"/>
                  </a:ext>
                </a:extLst>
              </p:cNvPr>
              <p:cNvGrpSpPr/>
              <p:nvPr/>
            </p:nvGrpSpPr>
            <p:grpSpPr>
              <a:xfrm>
                <a:off x="9708841" y="3749412"/>
                <a:ext cx="1216058" cy="1397768"/>
                <a:chOff x="2448665" y="2375607"/>
                <a:chExt cx="1216058" cy="1397768"/>
              </a:xfrm>
            </p:grpSpPr>
            <p:sp>
              <p:nvSpPr>
                <p:cNvPr id="19" name="Zeshoek 18">
                  <a:extLst>
                    <a:ext uri="{FF2B5EF4-FFF2-40B4-BE49-F238E27FC236}">
                      <a16:creationId xmlns:a16="http://schemas.microsoft.com/office/drawing/2014/main" id="{DCCC1622-6C7D-B6C2-E0EB-599FD0953134}"/>
                    </a:ext>
                  </a:extLst>
                </p:cNvPr>
                <p:cNvSpPr/>
                <p:nvPr/>
              </p:nvSpPr>
              <p:spPr>
                <a:xfrm rot="5400000">
                  <a:off x="2357810" y="2466462"/>
                  <a:ext cx="1397768" cy="1216058"/>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20" name="Zeshoek 4">
                  <a:extLst>
                    <a:ext uri="{FF2B5EF4-FFF2-40B4-BE49-F238E27FC236}">
                      <a16:creationId xmlns:a16="http://schemas.microsoft.com/office/drawing/2014/main" id="{9CBFFE8F-3D43-EF2C-41EB-D23844796A95}"/>
                    </a:ext>
                  </a:extLst>
                </p:cNvPr>
                <p:cNvSpPr txBox="1"/>
                <p:nvPr/>
              </p:nvSpPr>
              <p:spPr>
                <a:xfrm>
                  <a:off x="2638167" y="2593426"/>
                  <a:ext cx="837054" cy="9621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100" kern="1200" dirty="0"/>
                    <a:t>?</a:t>
                  </a:r>
                </a:p>
              </p:txBody>
            </p:sp>
          </p:grpSp>
        </p:grpSp>
        <p:grpSp>
          <p:nvGrpSpPr>
            <p:cNvPr id="22" name="Groep 21">
              <a:extLst>
                <a:ext uri="{FF2B5EF4-FFF2-40B4-BE49-F238E27FC236}">
                  <a16:creationId xmlns:a16="http://schemas.microsoft.com/office/drawing/2014/main" id="{4AF17348-293C-AB9F-BF38-9812D6B0198A}"/>
                </a:ext>
              </a:extLst>
            </p:cNvPr>
            <p:cNvGrpSpPr/>
            <p:nvPr/>
          </p:nvGrpSpPr>
          <p:grpSpPr>
            <a:xfrm>
              <a:off x="928129" y="4929361"/>
              <a:ext cx="2570419" cy="1407707"/>
              <a:chOff x="8354480" y="3749412"/>
              <a:chExt cx="2570419" cy="1407707"/>
            </a:xfrm>
          </p:grpSpPr>
          <p:grpSp>
            <p:nvGrpSpPr>
              <p:cNvPr id="23" name="Groep 22">
                <a:extLst>
                  <a:ext uri="{FF2B5EF4-FFF2-40B4-BE49-F238E27FC236}">
                    <a16:creationId xmlns:a16="http://schemas.microsoft.com/office/drawing/2014/main" id="{52F4FA2E-2898-9867-4792-BB0A48624802}"/>
                  </a:ext>
                </a:extLst>
              </p:cNvPr>
              <p:cNvGrpSpPr/>
              <p:nvPr/>
            </p:nvGrpSpPr>
            <p:grpSpPr>
              <a:xfrm>
                <a:off x="8354480" y="3759351"/>
                <a:ext cx="1216058" cy="1397768"/>
                <a:chOff x="2448665" y="2375607"/>
                <a:chExt cx="1216058" cy="1397768"/>
              </a:xfrm>
            </p:grpSpPr>
            <p:sp>
              <p:nvSpPr>
                <p:cNvPr id="27" name="Zeshoek 26">
                  <a:extLst>
                    <a:ext uri="{FF2B5EF4-FFF2-40B4-BE49-F238E27FC236}">
                      <a16:creationId xmlns:a16="http://schemas.microsoft.com/office/drawing/2014/main" id="{EA6884CD-A7AF-3E91-A259-A141E699AEDF}"/>
                    </a:ext>
                  </a:extLst>
                </p:cNvPr>
                <p:cNvSpPr/>
                <p:nvPr/>
              </p:nvSpPr>
              <p:spPr>
                <a:xfrm rot="5400000">
                  <a:off x="2357810" y="2466462"/>
                  <a:ext cx="1397768" cy="1216058"/>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28" name="Zeshoek 4">
                  <a:extLst>
                    <a:ext uri="{FF2B5EF4-FFF2-40B4-BE49-F238E27FC236}">
                      <a16:creationId xmlns:a16="http://schemas.microsoft.com/office/drawing/2014/main" id="{C1BF8310-B1FD-7939-4DBC-0BA758999519}"/>
                    </a:ext>
                  </a:extLst>
                </p:cNvPr>
                <p:cNvSpPr txBox="1"/>
                <p:nvPr/>
              </p:nvSpPr>
              <p:spPr>
                <a:xfrm>
                  <a:off x="2638167" y="2593426"/>
                  <a:ext cx="837054" cy="9621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100" kern="1200" dirty="0"/>
                    <a:t>?</a:t>
                  </a:r>
                </a:p>
              </p:txBody>
            </p:sp>
          </p:grpSp>
          <p:grpSp>
            <p:nvGrpSpPr>
              <p:cNvPr id="24" name="Groep 23">
                <a:extLst>
                  <a:ext uri="{FF2B5EF4-FFF2-40B4-BE49-F238E27FC236}">
                    <a16:creationId xmlns:a16="http://schemas.microsoft.com/office/drawing/2014/main" id="{D0DA94B1-5D4B-8671-B87D-59FF8E332F55}"/>
                  </a:ext>
                </a:extLst>
              </p:cNvPr>
              <p:cNvGrpSpPr/>
              <p:nvPr/>
            </p:nvGrpSpPr>
            <p:grpSpPr>
              <a:xfrm>
                <a:off x="9708841" y="3749412"/>
                <a:ext cx="1216058" cy="1397768"/>
                <a:chOff x="2448665" y="2375607"/>
                <a:chExt cx="1216058" cy="1397768"/>
              </a:xfrm>
            </p:grpSpPr>
            <p:sp>
              <p:nvSpPr>
                <p:cNvPr id="25" name="Zeshoek 24">
                  <a:extLst>
                    <a:ext uri="{FF2B5EF4-FFF2-40B4-BE49-F238E27FC236}">
                      <a16:creationId xmlns:a16="http://schemas.microsoft.com/office/drawing/2014/main" id="{E098BEDF-997D-529A-BB7B-1E027DA96321}"/>
                    </a:ext>
                  </a:extLst>
                </p:cNvPr>
                <p:cNvSpPr/>
                <p:nvPr/>
              </p:nvSpPr>
              <p:spPr>
                <a:xfrm rot="5400000">
                  <a:off x="2357810" y="2466462"/>
                  <a:ext cx="1397768" cy="1216058"/>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26" name="Zeshoek 4">
                  <a:extLst>
                    <a:ext uri="{FF2B5EF4-FFF2-40B4-BE49-F238E27FC236}">
                      <a16:creationId xmlns:a16="http://schemas.microsoft.com/office/drawing/2014/main" id="{7163FC63-77FF-C2CB-F855-5A1C71084603}"/>
                    </a:ext>
                  </a:extLst>
                </p:cNvPr>
                <p:cNvSpPr txBox="1"/>
                <p:nvPr/>
              </p:nvSpPr>
              <p:spPr>
                <a:xfrm>
                  <a:off x="2638167" y="2593426"/>
                  <a:ext cx="837054" cy="9621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100" kern="1200" dirty="0"/>
                    <a:t>?</a:t>
                  </a:r>
                </a:p>
              </p:txBody>
            </p:sp>
          </p:grpSp>
        </p:grpSp>
        <p:grpSp>
          <p:nvGrpSpPr>
            <p:cNvPr id="29" name="Groep 28">
              <a:extLst>
                <a:ext uri="{FF2B5EF4-FFF2-40B4-BE49-F238E27FC236}">
                  <a16:creationId xmlns:a16="http://schemas.microsoft.com/office/drawing/2014/main" id="{4070D44E-606B-16F8-291D-F9261341652B}"/>
                </a:ext>
              </a:extLst>
            </p:cNvPr>
            <p:cNvGrpSpPr/>
            <p:nvPr/>
          </p:nvGrpSpPr>
          <p:grpSpPr>
            <a:xfrm>
              <a:off x="3643434" y="4939300"/>
              <a:ext cx="2570419" cy="1407707"/>
              <a:chOff x="8354480" y="3749412"/>
              <a:chExt cx="2570419" cy="1407707"/>
            </a:xfrm>
          </p:grpSpPr>
          <p:grpSp>
            <p:nvGrpSpPr>
              <p:cNvPr id="30" name="Groep 29">
                <a:extLst>
                  <a:ext uri="{FF2B5EF4-FFF2-40B4-BE49-F238E27FC236}">
                    <a16:creationId xmlns:a16="http://schemas.microsoft.com/office/drawing/2014/main" id="{106F322A-0F4E-2095-A70C-9ABED5B7EDB7}"/>
                  </a:ext>
                </a:extLst>
              </p:cNvPr>
              <p:cNvGrpSpPr/>
              <p:nvPr/>
            </p:nvGrpSpPr>
            <p:grpSpPr>
              <a:xfrm>
                <a:off x="8354480" y="3759351"/>
                <a:ext cx="1216058" cy="1397768"/>
                <a:chOff x="2448665" y="2375607"/>
                <a:chExt cx="1216058" cy="1397768"/>
              </a:xfrm>
            </p:grpSpPr>
            <p:sp>
              <p:nvSpPr>
                <p:cNvPr id="34" name="Zeshoek 33">
                  <a:extLst>
                    <a:ext uri="{FF2B5EF4-FFF2-40B4-BE49-F238E27FC236}">
                      <a16:creationId xmlns:a16="http://schemas.microsoft.com/office/drawing/2014/main" id="{E5E227F4-CC95-2A9B-4895-97F5678AFCE2}"/>
                    </a:ext>
                  </a:extLst>
                </p:cNvPr>
                <p:cNvSpPr/>
                <p:nvPr/>
              </p:nvSpPr>
              <p:spPr>
                <a:xfrm rot="5400000">
                  <a:off x="2357810" y="2466462"/>
                  <a:ext cx="1397768" cy="1216058"/>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35" name="Zeshoek 4">
                  <a:extLst>
                    <a:ext uri="{FF2B5EF4-FFF2-40B4-BE49-F238E27FC236}">
                      <a16:creationId xmlns:a16="http://schemas.microsoft.com/office/drawing/2014/main" id="{CDEF88C9-90D5-0DF5-5817-AA8CE7FADCBE}"/>
                    </a:ext>
                  </a:extLst>
                </p:cNvPr>
                <p:cNvSpPr txBox="1"/>
                <p:nvPr/>
              </p:nvSpPr>
              <p:spPr>
                <a:xfrm>
                  <a:off x="2638167" y="2593426"/>
                  <a:ext cx="837054" cy="9621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100" kern="1200" dirty="0"/>
                    <a:t>?</a:t>
                  </a:r>
                </a:p>
              </p:txBody>
            </p:sp>
          </p:grpSp>
          <p:grpSp>
            <p:nvGrpSpPr>
              <p:cNvPr id="31" name="Groep 30">
                <a:extLst>
                  <a:ext uri="{FF2B5EF4-FFF2-40B4-BE49-F238E27FC236}">
                    <a16:creationId xmlns:a16="http://schemas.microsoft.com/office/drawing/2014/main" id="{E4322DA6-5651-654C-499E-CD9A26813DC6}"/>
                  </a:ext>
                </a:extLst>
              </p:cNvPr>
              <p:cNvGrpSpPr/>
              <p:nvPr/>
            </p:nvGrpSpPr>
            <p:grpSpPr>
              <a:xfrm>
                <a:off x="9708841" y="3749412"/>
                <a:ext cx="1216058" cy="1397768"/>
                <a:chOff x="2448665" y="2375607"/>
                <a:chExt cx="1216058" cy="1397768"/>
              </a:xfrm>
            </p:grpSpPr>
            <p:sp>
              <p:nvSpPr>
                <p:cNvPr id="32" name="Zeshoek 31">
                  <a:extLst>
                    <a:ext uri="{FF2B5EF4-FFF2-40B4-BE49-F238E27FC236}">
                      <a16:creationId xmlns:a16="http://schemas.microsoft.com/office/drawing/2014/main" id="{D41B056F-7BF7-3763-F4CD-2EB0E77A8E32}"/>
                    </a:ext>
                  </a:extLst>
                </p:cNvPr>
                <p:cNvSpPr/>
                <p:nvPr/>
              </p:nvSpPr>
              <p:spPr>
                <a:xfrm rot="5400000">
                  <a:off x="2357810" y="2466462"/>
                  <a:ext cx="1397768" cy="1216058"/>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33" name="Zeshoek 4">
                  <a:extLst>
                    <a:ext uri="{FF2B5EF4-FFF2-40B4-BE49-F238E27FC236}">
                      <a16:creationId xmlns:a16="http://schemas.microsoft.com/office/drawing/2014/main" id="{ED69F4C4-AC70-3A84-AF47-E200DB130465}"/>
                    </a:ext>
                  </a:extLst>
                </p:cNvPr>
                <p:cNvSpPr txBox="1"/>
                <p:nvPr/>
              </p:nvSpPr>
              <p:spPr>
                <a:xfrm>
                  <a:off x="2638167" y="2593426"/>
                  <a:ext cx="837054" cy="9621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100" kern="1200" dirty="0"/>
                    <a:t>?</a:t>
                  </a:r>
                </a:p>
              </p:txBody>
            </p:sp>
          </p:grpSp>
        </p:grpSp>
        <p:grpSp>
          <p:nvGrpSpPr>
            <p:cNvPr id="36" name="Groep 35">
              <a:extLst>
                <a:ext uri="{FF2B5EF4-FFF2-40B4-BE49-F238E27FC236}">
                  <a16:creationId xmlns:a16="http://schemas.microsoft.com/office/drawing/2014/main" id="{F36B1F7C-B332-1E1E-0CBD-A1B0D14D069F}"/>
                </a:ext>
              </a:extLst>
            </p:cNvPr>
            <p:cNvGrpSpPr/>
            <p:nvPr/>
          </p:nvGrpSpPr>
          <p:grpSpPr>
            <a:xfrm>
              <a:off x="6309484" y="4944269"/>
              <a:ext cx="2570419" cy="1407707"/>
              <a:chOff x="8354480" y="3749412"/>
              <a:chExt cx="2570419" cy="1407707"/>
            </a:xfrm>
          </p:grpSpPr>
          <p:grpSp>
            <p:nvGrpSpPr>
              <p:cNvPr id="37" name="Groep 36">
                <a:extLst>
                  <a:ext uri="{FF2B5EF4-FFF2-40B4-BE49-F238E27FC236}">
                    <a16:creationId xmlns:a16="http://schemas.microsoft.com/office/drawing/2014/main" id="{60F973BB-FD64-ECC4-D7B5-77405B52E318}"/>
                  </a:ext>
                </a:extLst>
              </p:cNvPr>
              <p:cNvGrpSpPr/>
              <p:nvPr/>
            </p:nvGrpSpPr>
            <p:grpSpPr>
              <a:xfrm>
                <a:off x="8354480" y="3759351"/>
                <a:ext cx="1216058" cy="1397768"/>
                <a:chOff x="2448665" y="2375607"/>
                <a:chExt cx="1216058" cy="1397768"/>
              </a:xfrm>
            </p:grpSpPr>
            <p:sp>
              <p:nvSpPr>
                <p:cNvPr id="41" name="Zeshoek 40">
                  <a:extLst>
                    <a:ext uri="{FF2B5EF4-FFF2-40B4-BE49-F238E27FC236}">
                      <a16:creationId xmlns:a16="http://schemas.microsoft.com/office/drawing/2014/main" id="{9A27C115-6301-B649-D02C-903B08074E25}"/>
                    </a:ext>
                  </a:extLst>
                </p:cNvPr>
                <p:cNvSpPr/>
                <p:nvPr/>
              </p:nvSpPr>
              <p:spPr>
                <a:xfrm rot="5400000">
                  <a:off x="2357810" y="2466462"/>
                  <a:ext cx="1397768" cy="1216058"/>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42" name="Zeshoek 4">
                  <a:extLst>
                    <a:ext uri="{FF2B5EF4-FFF2-40B4-BE49-F238E27FC236}">
                      <a16:creationId xmlns:a16="http://schemas.microsoft.com/office/drawing/2014/main" id="{30FA7563-1283-508E-BEC8-F3063A9F4231}"/>
                    </a:ext>
                  </a:extLst>
                </p:cNvPr>
                <p:cNvSpPr txBox="1"/>
                <p:nvPr/>
              </p:nvSpPr>
              <p:spPr>
                <a:xfrm>
                  <a:off x="2638167" y="2593426"/>
                  <a:ext cx="837054" cy="9621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100" kern="1200" dirty="0"/>
                    <a:t>?</a:t>
                  </a:r>
                </a:p>
              </p:txBody>
            </p:sp>
          </p:grpSp>
          <p:grpSp>
            <p:nvGrpSpPr>
              <p:cNvPr id="38" name="Groep 37">
                <a:extLst>
                  <a:ext uri="{FF2B5EF4-FFF2-40B4-BE49-F238E27FC236}">
                    <a16:creationId xmlns:a16="http://schemas.microsoft.com/office/drawing/2014/main" id="{60343A3B-6C0A-2A25-2081-D63F76225D3D}"/>
                  </a:ext>
                </a:extLst>
              </p:cNvPr>
              <p:cNvGrpSpPr/>
              <p:nvPr/>
            </p:nvGrpSpPr>
            <p:grpSpPr>
              <a:xfrm>
                <a:off x="9708841" y="3749412"/>
                <a:ext cx="1216058" cy="1397768"/>
                <a:chOff x="2448665" y="2375607"/>
                <a:chExt cx="1216058" cy="1397768"/>
              </a:xfrm>
            </p:grpSpPr>
            <p:sp>
              <p:nvSpPr>
                <p:cNvPr id="39" name="Zeshoek 38">
                  <a:extLst>
                    <a:ext uri="{FF2B5EF4-FFF2-40B4-BE49-F238E27FC236}">
                      <a16:creationId xmlns:a16="http://schemas.microsoft.com/office/drawing/2014/main" id="{B05CFD03-506D-561F-0A20-CA5214AA22A8}"/>
                    </a:ext>
                  </a:extLst>
                </p:cNvPr>
                <p:cNvSpPr/>
                <p:nvPr/>
              </p:nvSpPr>
              <p:spPr>
                <a:xfrm rot="5400000">
                  <a:off x="2357810" y="2466462"/>
                  <a:ext cx="1397768" cy="1216058"/>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40" name="Zeshoek 4">
                  <a:extLst>
                    <a:ext uri="{FF2B5EF4-FFF2-40B4-BE49-F238E27FC236}">
                      <a16:creationId xmlns:a16="http://schemas.microsoft.com/office/drawing/2014/main" id="{8053438A-C1C6-50B1-6F0D-46383272FB53}"/>
                    </a:ext>
                  </a:extLst>
                </p:cNvPr>
                <p:cNvSpPr txBox="1"/>
                <p:nvPr/>
              </p:nvSpPr>
              <p:spPr>
                <a:xfrm>
                  <a:off x="2638167" y="2593426"/>
                  <a:ext cx="837054" cy="9621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100" kern="1200" dirty="0"/>
                    <a:t>?</a:t>
                  </a:r>
                </a:p>
              </p:txBody>
            </p:sp>
          </p:grpSp>
        </p:grpSp>
        <p:grpSp>
          <p:nvGrpSpPr>
            <p:cNvPr id="43" name="Groep 42">
              <a:extLst>
                <a:ext uri="{FF2B5EF4-FFF2-40B4-BE49-F238E27FC236}">
                  <a16:creationId xmlns:a16="http://schemas.microsoft.com/office/drawing/2014/main" id="{7847ABE4-7528-6C8B-43E3-00999ED80B55}"/>
                </a:ext>
              </a:extLst>
            </p:cNvPr>
            <p:cNvGrpSpPr/>
            <p:nvPr/>
          </p:nvGrpSpPr>
          <p:grpSpPr>
            <a:xfrm>
              <a:off x="9023602" y="4945984"/>
              <a:ext cx="2570419" cy="1407707"/>
              <a:chOff x="8354480" y="3749412"/>
              <a:chExt cx="2570419" cy="1407707"/>
            </a:xfrm>
          </p:grpSpPr>
          <p:grpSp>
            <p:nvGrpSpPr>
              <p:cNvPr id="44" name="Groep 43">
                <a:extLst>
                  <a:ext uri="{FF2B5EF4-FFF2-40B4-BE49-F238E27FC236}">
                    <a16:creationId xmlns:a16="http://schemas.microsoft.com/office/drawing/2014/main" id="{DA8D476C-EE4B-6046-3F13-1DA1BF99CC18}"/>
                  </a:ext>
                </a:extLst>
              </p:cNvPr>
              <p:cNvGrpSpPr/>
              <p:nvPr/>
            </p:nvGrpSpPr>
            <p:grpSpPr>
              <a:xfrm>
                <a:off x="8354480" y="3759351"/>
                <a:ext cx="1216058" cy="1397768"/>
                <a:chOff x="2448665" y="2375607"/>
                <a:chExt cx="1216058" cy="1397768"/>
              </a:xfrm>
            </p:grpSpPr>
            <p:sp>
              <p:nvSpPr>
                <p:cNvPr id="48" name="Zeshoek 47">
                  <a:extLst>
                    <a:ext uri="{FF2B5EF4-FFF2-40B4-BE49-F238E27FC236}">
                      <a16:creationId xmlns:a16="http://schemas.microsoft.com/office/drawing/2014/main" id="{5197912A-BEA4-41FE-1035-1C6CA8D94775}"/>
                    </a:ext>
                  </a:extLst>
                </p:cNvPr>
                <p:cNvSpPr/>
                <p:nvPr/>
              </p:nvSpPr>
              <p:spPr>
                <a:xfrm rot="5400000">
                  <a:off x="2357810" y="2466462"/>
                  <a:ext cx="1397768" cy="1216058"/>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49" name="Zeshoek 4">
                  <a:extLst>
                    <a:ext uri="{FF2B5EF4-FFF2-40B4-BE49-F238E27FC236}">
                      <a16:creationId xmlns:a16="http://schemas.microsoft.com/office/drawing/2014/main" id="{A6E05004-2E65-8187-7783-A5AAF1D49FB7}"/>
                    </a:ext>
                  </a:extLst>
                </p:cNvPr>
                <p:cNvSpPr txBox="1"/>
                <p:nvPr/>
              </p:nvSpPr>
              <p:spPr>
                <a:xfrm>
                  <a:off x="2638167" y="2593426"/>
                  <a:ext cx="837054" cy="9621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100" kern="1200" dirty="0"/>
                    <a:t>?</a:t>
                  </a:r>
                </a:p>
              </p:txBody>
            </p:sp>
          </p:grpSp>
          <p:grpSp>
            <p:nvGrpSpPr>
              <p:cNvPr id="45" name="Groep 44">
                <a:extLst>
                  <a:ext uri="{FF2B5EF4-FFF2-40B4-BE49-F238E27FC236}">
                    <a16:creationId xmlns:a16="http://schemas.microsoft.com/office/drawing/2014/main" id="{3E1E3816-9A43-6FE4-5F00-C4AFA826D5CC}"/>
                  </a:ext>
                </a:extLst>
              </p:cNvPr>
              <p:cNvGrpSpPr/>
              <p:nvPr/>
            </p:nvGrpSpPr>
            <p:grpSpPr>
              <a:xfrm>
                <a:off x="9708841" y="3749412"/>
                <a:ext cx="1216058" cy="1397768"/>
                <a:chOff x="2448665" y="2375607"/>
                <a:chExt cx="1216058" cy="1397768"/>
              </a:xfrm>
            </p:grpSpPr>
            <p:sp>
              <p:nvSpPr>
                <p:cNvPr id="46" name="Zeshoek 45">
                  <a:extLst>
                    <a:ext uri="{FF2B5EF4-FFF2-40B4-BE49-F238E27FC236}">
                      <a16:creationId xmlns:a16="http://schemas.microsoft.com/office/drawing/2014/main" id="{7B7AF471-A7AC-5A22-DC33-AA547C002D4F}"/>
                    </a:ext>
                  </a:extLst>
                </p:cNvPr>
                <p:cNvSpPr/>
                <p:nvPr/>
              </p:nvSpPr>
              <p:spPr>
                <a:xfrm rot="5400000">
                  <a:off x="2357810" y="2466462"/>
                  <a:ext cx="1397768" cy="1216058"/>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100"/>
                </a:p>
              </p:txBody>
            </p:sp>
            <p:sp>
              <p:nvSpPr>
                <p:cNvPr id="47" name="Zeshoek 4">
                  <a:extLst>
                    <a:ext uri="{FF2B5EF4-FFF2-40B4-BE49-F238E27FC236}">
                      <a16:creationId xmlns:a16="http://schemas.microsoft.com/office/drawing/2014/main" id="{404E0447-2B9C-F6BD-4551-37E01C38976B}"/>
                    </a:ext>
                  </a:extLst>
                </p:cNvPr>
                <p:cNvSpPr txBox="1"/>
                <p:nvPr/>
              </p:nvSpPr>
              <p:spPr>
                <a:xfrm>
                  <a:off x="2638167" y="2593426"/>
                  <a:ext cx="837054" cy="9621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100" kern="1200" dirty="0"/>
                    <a:t>?</a:t>
                  </a:r>
                </a:p>
              </p:txBody>
            </p:sp>
          </p:grpSp>
        </p:grpSp>
      </p:grpSp>
      <p:pic>
        <p:nvPicPr>
          <p:cNvPr id="51" name="Afbeelding 50">
            <a:extLst>
              <a:ext uri="{FF2B5EF4-FFF2-40B4-BE49-F238E27FC236}">
                <a16:creationId xmlns:a16="http://schemas.microsoft.com/office/drawing/2014/main" id="{D7019403-8112-0DC0-76F3-C22C28D30DDF}"/>
              </a:ext>
            </a:extLst>
          </p:cNvPr>
          <p:cNvPicPr>
            <a:picLocks noChangeAspect="1"/>
          </p:cNvPicPr>
          <p:nvPr/>
        </p:nvPicPr>
        <p:blipFill>
          <a:blip r:embed="rId27"/>
          <a:stretch>
            <a:fillRect/>
          </a:stretch>
        </p:blipFill>
        <p:spPr>
          <a:xfrm>
            <a:off x="0" y="6526213"/>
            <a:ext cx="4115157" cy="323116"/>
          </a:xfrm>
          <a:prstGeom prst="rect">
            <a:avLst/>
          </a:prstGeom>
        </p:spPr>
      </p:pic>
    </p:spTree>
    <p:extLst>
      <p:ext uri="{BB962C8B-B14F-4D97-AF65-F5344CB8AC3E}">
        <p14:creationId xmlns:p14="http://schemas.microsoft.com/office/powerpoint/2010/main" val="54454951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hoek 28">
            <a:extLst>
              <a:ext uri="{FF2B5EF4-FFF2-40B4-BE49-F238E27FC236}">
                <a16:creationId xmlns:a16="http://schemas.microsoft.com/office/drawing/2014/main" id="{432377BB-C3E4-C845-E974-07167AF1DFBA}"/>
              </a:ext>
            </a:extLst>
          </p:cNvPr>
          <p:cNvSpPr/>
          <p:nvPr/>
        </p:nvSpPr>
        <p:spPr>
          <a:xfrm>
            <a:off x="0" y="0"/>
            <a:ext cx="12192000" cy="339050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nvGrpSpPr>
          <p:cNvPr id="17" name="Groep 16">
            <a:extLst>
              <a:ext uri="{FF2B5EF4-FFF2-40B4-BE49-F238E27FC236}">
                <a16:creationId xmlns:a16="http://schemas.microsoft.com/office/drawing/2014/main" id="{F2651155-0509-8453-E0EA-716F8713FE81}"/>
              </a:ext>
            </a:extLst>
          </p:cNvPr>
          <p:cNvGrpSpPr/>
          <p:nvPr/>
        </p:nvGrpSpPr>
        <p:grpSpPr>
          <a:xfrm>
            <a:off x="2163160" y="13716"/>
            <a:ext cx="11417587" cy="3379144"/>
            <a:chOff x="-816404" y="1362066"/>
            <a:chExt cx="13477271" cy="3795053"/>
          </a:xfrm>
        </p:grpSpPr>
        <p:graphicFrame>
          <p:nvGraphicFramePr>
            <p:cNvPr id="13" name="Diagram 12">
              <a:extLst>
                <a:ext uri="{FF2B5EF4-FFF2-40B4-BE49-F238E27FC236}">
                  <a16:creationId xmlns:a16="http://schemas.microsoft.com/office/drawing/2014/main" id="{16364C0B-B3FA-F6E7-C342-533FCB21D784}"/>
                </a:ext>
              </a:extLst>
            </p:cNvPr>
            <p:cNvGraphicFramePr/>
            <p:nvPr>
              <p:extLst>
                <p:ext uri="{D42A27DB-BD31-4B8C-83A1-F6EECF244321}">
                  <p14:modId xmlns:p14="http://schemas.microsoft.com/office/powerpoint/2010/main" val="165734694"/>
                </p:ext>
              </p:extLst>
            </p:nvPr>
          </p:nvGraphicFramePr>
          <p:xfrm>
            <a:off x="-816404" y="1362066"/>
            <a:ext cx="5401187" cy="3773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08FF4CAA-581A-84E2-4494-E727E8653AF4}"/>
                </a:ext>
              </a:extLst>
            </p:cNvPr>
            <p:cNvGraphicFramePr/>
            <p:nvPr>
              <p:extLst>
                <p:ext uri="{D42A27DB-BD31-4B8C-83A1-F6EECF244321}">
                  <p14:modId xmlns:p14="http://schemas.microsoft.com/office/powerpoint/2010/main" val="3297015132"/>
                </p:ext>
              </p:extLst>
            </p:nvPr>
          </p:nvGraphicFramePr>
          <p:xfrm>
            <a:off x="1875624" y="1362066"/>
            <a:ext cx="5401187" cy="37733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 14">
              <a:extLst>
                <a:ext uri="{FF2B5EF4-FFF2-40B4-BE49-F238E27FC236}">
                  <a16:creationId xmlns:a16="http://schemas.microsoft.com/office/drawing/2014/main" id="{7289D1D0-15A1-886B-E6D4-57D05F0FAE65}"/>
                </a:ext>
              </a:extLst>
            </p:cNvPr>
            <p:cNvGraphicFramePr/>
            <p:nvPr>
              <p:extLst>
                <p:ext uri="{D42A27DB-BD31-4B8C-83A1-F6EECF244321}">
                  <p14:modId xmlns:p14="http://schemas.microsoft.com/office/powerpoint/2010/main" val="3188817669"/>
                </p:ext>
              </p:extLst>
            </p:nvPr>
          </p:nvGraphicFramePr>
          <p:xfrm>
            <a:off x="4567652" y="1383743"/>
            <a:ext cx="5401187" cy="377337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6" name="Diagram 15">
              <a:extLst>
                <a:ext uri="{FF2B5EF4-FFF2-40B4-BE49-F238E27FC236}">
                  <a16:creationId xmlns:a16="http://schemas.microsoft.com/office/drawing/2014/main" id="{78C1E53E-5856-56FC-42BF-B445B5361F77}"/>
                </a:ext>
              </a:extLst>
            </p:cNvPr>
            <p:cNvGraphicFramePr/>
            <p:nvPr>
              <p:extLst>
                <p:ext uri="{D42A27DB-BD31-4B8C-83A1-F6EECF244321}">
                  <p14:modId xmlns:p14="http://schemas.microsoft.com/office/powerpoint/2010/main" val="1370654929"/>
                </p:ext>
              </p:extLst>
            </p:nvPr>
          </p:nvGraphicFramePr>
          <p:xfrm>
            <a:off x="7259680" y="1383743"/>
            <a:ext cx="5401187" cy="377337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pic>
        <p:nvPicPr>
          <p:cNvPr id="23" name="Afbeelding 22" descr="Afbeelding met tekst, schermopname, diagram, nummer&#10;&#10;Automatisch gegenereerde beschrijving">
            <a:extLst>
              <a:ext uri="{FF2B5EF4-FFF2-40B4-BE49-F238E27FC236}">
                <a16:creationId xmlns:a16="http://schemas.microsoft.com/office/drawing/2014/main" id="{A6D9F339-6A4A-DEE8-AE8E-3C26084A4038}"/>
              </a:ext>
            </a:extLst>
          </p:cNvPr>
          <p:cNvPicPr>
            <a:picLocks noChangeAspect="1"/>
          </p:cNvPicPr>
          <p:nvPr/>
        </p:nvPicPr>
        <p:blipFill rotWithShape="1">
          <a:blip r:embed="rId23">
            <a:extLst>
              <a:ext uri="{28A0092B-C50C-407E-A947-70E740481C1C}">
                <a14:useLocalDpi xmlns:a14="http://schemas.microsoft.com/office/drawing/2010/main" val="0"/>
              </a:ext>
            </a:extLst>
          </a:blip>
          <a:srcRect l="22181" r="66727" b="74362"/>
          <a:stretch/>
        </p:blipFill>
        <p:spPr>
          <a:xfrm>
            <a:off x="4732733" y="4891650"/>
            <a:ext cx="1472916" cy="1756029"/>
          </a:xfrm>
          <a:prstGeom prst="rect">
            <a:avLst/>
          </a:prstGeom>
        </p:spPr>
      </p:pic>
      <p:pic>
        <p:nvPicPr>
          <p:cNvPr id="24" name="Afbeelding 23" descr="Afbeelding met tekst, schermopname, diagram, nummer&#10;&#10;Automatisch gegenereerde beschrijving">
            <a:extLst>
              <a:ext uri="{FF2B5EF4-FFF2-40B4-BE49-F238E27FC236}">
                <a16:creationId xmlns:a16="http://schemas.microsoft.com/office/drawing/2014/main" id="{42F73381-FF85-CF7C-E4FE-4F4F0EFD2D74}"/>
              </a:ext>
            </a:extLst>
          </p:cNvPr>
          <p:cNvPicPr>
            <a:picLocks noChangeAspect="1"/>
          </p:cNvPicPr>
          <p:nvPr/>
        </p:nvPicPr>
        <p:blipFill rotWithShape="1">
          <a:blip r:embed="rId23">
            <a:extLst>
              <a:ext uri="{28A0092B-C50C-407E-A947-70E740481C1C}">
                <a14:useLocalDpi xmlns:a14="http://schemas.microsoft.com/office/drawing/2010/main" val="0"/>
              </a:ext>
            </a:extLst>
          </a:blip>
          <a:srcRect t="49971" r="79067" b="-412"/>
          <a:stretch/>
        </p:blipFill>
        <p:spPr>
          <a:xfrm>
            <a:off x="3056082" y="4949039"/>
            <a:ext cx="1557420" cy="1698640"/>
          </a:xfrm>
          <a:prstGeom prst="rect">
            <a:avLst/>
          </a:prstGeom>
        </p:spPr>
      </p:pic>
      <p:pic>
        <p:nvPicPr>
          <p:cNvPr id="25" name="Afbeelding 24" descr="Afbeelding met tekst, schermopname, Lettertype, lijn&#10;&#10;Automatisch gegenereerde beschrijving">
            <a:extLst>
              <a:ext uri="{FF2B5EF4-FFF2-40B4-BE49-F238E27FC236}">
                <a16:creationId xmlns:a16="http://schemas.microsoft.com/office/drawing/2014/main" id="{5C5973E3-33F7-1F4C-52CA-1E6CDAECF519}"/>
              </a:ext>
            </a:extLst>
          </p:cNvPr>
          <p:cNvPicPr>
            <a:picLocks noChangeAspect="1"/>
          </p:cNvPicPr>
          <p:nvPr/>
        </p:nvPicPr>
        <p:blipFill rotWithShape="1">
          <a:blip r:embed="rId24">
            <a:extLst>
              <a:ext uri="{28A0092B-C50C-407E-A947-70E740481C1C}">
                <a14:useLocalDpi xmlns:a14="http://schemas.microsoft.com/office/drawing/2010/main" val="0"/>
              </a:ext>
            </a:extLst>
          </a:blip>
          <a:srcRect r="84783" b="66348"/>
          <a:stretch/>
        </p:blipFill>
        <p:spPr>
          <a:xfrm>
            <a:off x="4732733" y="3619149"/>
            <a:ext cx="1486032" cy="1329890"/>
          </a:xfrm>
          <a:prstGeom prst="rect">
            <a:avLst/>
          </a:prstGeom>
        </p:spPr>
      </p:pic>
      <p:pic>
        <p:nvPicPr>
          <p:cNvPr id="26" name="Afbeelding 25">
            <a:extLst>
              <a:ext uri="{FF2B5EF4-FFF2-40B4-BE49-F238E27FC236}">
                <a16:creationId xmlns:a16="http://schemas.microsoft.com/office/drawing/2014/main" id="{9B6C7F45-51F5-2C09-E30D-BC153648E9A5}"/>
              </a:ext>
            </a:extLst>
          </p:cNvPr>
          <p:cNvPicPr>
            <a:picLocks noChangeAspect="1"/>
          </p:cNvPicPr>
          <p:nvPr/>
        </p:nvPicPr>
        <p:blipFill>
          <a:blip r:embed="rId25"/>
          <a:stretch>
            <a:fillRect/>
          </a:stretch>
        </p:blipFill>
        <p:spPr>
          <a:xfrm>
            <a:off x="-6019" y="6450830"/>
            <a:ext cx="4115157" cy="323116"/>
          </a:xfrm>
          <a:prstGeom prst="rect">
            <a:avLst/>
          </a:prstGeom>
        </p:spPr>
      </p:pic>
      <p:pic>
        <p:nvPicPr>
          <p:cNvPr id="27" name="Afbeelding 26" descr="Afbeelding met kaart, tekst, atlas&#10;&#10;Automatisch gegenereerde beschrijving">
            <a:extLst>
              <a:ext uri="{FF2B5EF4-FFF2-40B4-BE49-F238E27FC236}">
                <a16:creationId xmlns:a16="http://schemas.microsoft.com/office/drawing/2014/main" id="{5AF10D62-9B0A-BC16-416B-DC39C2AA6C4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056082" y="3580649"/>
            <a:ext cx="1614868" cy="1329891"/>
          </a:xfrm>
          <a:prstGeom prst="rect">
            <a:avLst/>
          </a:prstGeom>
        </p:spPr>
      </p:pic>
      <p:graphicFrame>
        <p:nvGraphicFramePr>
          <p:cNvPr id="28" name="Diagram 27">
            <a:extLst>
              <a:ext uri="{FF2B5EF4-FFF2-40B4-BE49-F238E27FC236}">
                <a16:creationId xmlns:a16="http://schemas.microsoft.com/office/drawing/2014/main" id="{8BAFC417-8350-51D2-8C9F-CD2D3DBAF737}"/>
              </a:ext>
            </a:extLst>
          </p:cNvPr>
          <p:cNvGraphicFramePr/>
          <p:nvPr>
            <p:extLst>
              <p:ext uri="{D42A27DB-BD31-4B8C-83A1-F6EECF244321}">
                <p14:modId xmlns:p14="http://schemas.microsoft.com/office/powerpoint/2010/main" val="534979004"/>
              </p:ext>
            </p:extLst>
          </p:nvPr>
        </p:nvGraphicFramePr>
        <p:xfrm>
          <a:off x="7050505" y="4284094"/>
          <a:ext cx="5141495" cy="3717758"/>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0" name="Tekstvak 29">
            <a:extLst>
              <a:ext uri="{FF2B5EF4-FFF2-40B4-BE49-F238E27FC236}">
                <a16:creationId xmlns:a16="http://schemas.microsoft.com/office/drawing/2014/main" id="{60A558DA-F37E-3A16-4076-7DCD80831EBF}"/>
              </a:ext>
            </a:extLst>
          </p:cNvPr>
          <p:cNvSpPr txBox="1"/>
          <p:nvPr/>
        </p:nvSpPr>
        <p:spPr>
          <a:xfrm>
            <a:off x="6966283" y="3635405"/>
            <a:ext cx="5141495" cy="646331"/>
          </a:xfrm>
          <a:prstGeom prst="rect">
            <a:avLst/>
          </a:prstGeom>
          <a:noFill/>
        </p:spPr>
        <p:txBody>
          <a:bodyPr wrap="square" rtlCol="0">
            <a:spAutoFit/>
          </a:bodyPr>
          <a:lstStyle/>
          <a:p>
            <a:r>
              <a:rPr lang="en-US" b="1" dirty="0" err="1"/>
              <a:t>Stap</a:t>
            </a:r>
            <a:r>
              <a:rPr lang="en-US" b="1" dirty="0"/>
              <a:t> 2. </a:t>
            </a:r>
            <a:r>
              <a:rPr lang="en-US" dirty="0" err="1"/>
              <a:t>Bedenk</a:t>
            </a:r>
            <a:r>
              <a:rPr lang="en-US" dirty="0"/>
              <a:t> per </a:t>
            </a:r>
            <a:r>
              <a:rPr lang="en-US" dirty="0" err="1"/>
              <a:t>informatievenster</a:t>
            </a:r>
            <a:r>
              <a:rPr lang="en-US" dirty="0"/>
              <a:t> </a:t>
            </a:r>
            <a:r>
              <a:rPr lang="en-US" dirty="0" err="1"/>
              <a:t>welke</a:t>
            </a:r>
            <a:r>
              <a:rPr lang="en-US" dirty="0"/>
              <a:t> data/</a:t>
            </a:r>
            <a:r>
              <a:rPr lang="en-US" dirty="0" err="1"/>
              <a:t>variabelen</a:t>
            </a:r>
            <a:r>
              <a:rPr lang="en-US" dirty="0"/>
              <a:t>, </a:t>
            </a:r>
            <a:r>
              <a:rPr lang="en-US" dirty="0" err="1"/>
              <a:t>en</a:t>
            </a:r>
            <a:r>
              <a:rPr lang="en-US" dirty="0"/>
              <a:t> </a:t>
            </a:r>
            <a:r>
              <a:rPr lang="en-US" dirty="0" err="1"/>
              <a:t>eenheden</a:t>
            </a:r>
            <a:r>
              <a:rPr lang="en-US" dirty="0"/>
              <a:t> </a:t>
            </a:r>
            <a:r>
              <a:rPr lang="en-US" dirty="0" err="1"/>
              <a:t>hierbij</a:t>
            </a:r>
            <a:r>
              <a:rPr lang="en-US" dirty="0"/>
              <a:t> </a:t>
            </a:r>
            <a:r>
              <a:rPr lang="en-US" dirty="0" err="1"/>
              <a:t>horen</a:t>
            </a:r>
            <a:endParaRPr lang="en-US" dirty="0"/>
          </a:p>
        </p:txBody>
      </p:sp>
      <p:sp>
        <p:nvSpPr>
          <p:cNvPr id="31" name="Tekstvak 30">
            <a:extLst>
              <a:ext uri="{FF2B5EF4-FFF2-40B4-BE49-F238E27FC236}">
                <a16:creationId xmlns:a16="http://schemas.microsoft.com/office/drawing/2014/main" id="{FC2940F3-30D2-558B-B381-8176AB8293F6}"/>
              </a:ext>
            </a:extLst>
          </p:cNvPr>
          <p:cNvSpPr txBox="1"/>
          <p:nvPr/>
        </p:nvSpPr>
        <p:spPr>
          <a:xfrm>
            <a:off x="194149" y="210321"/>
            <a:ext cx="2860880" cy="2862322"/>
          </a:xfrm>
          <a:prstGeom prst="rect">
            <a:avLst/>
          </a:prstGeom>
          <a:noFill/>
        </p:spPr>
        <p:txBody>
          <a:bodyPr wrap="square" rtlCol="0">
            <a:spAutoFit/>
          </a:bodyPr>
          <a:lstStyle/>
          <a:p>
            <a:r>
              <a:rPr lang="en-US" b="1" dirty="0" err="1"/>
              <a:t>Stap</a:t>
            </a:r>
            <a:r>
              <a:rPr lang="en-US" b="1" dirty="0"/>
              <a:t> 1. Top 10 </a:t>
            </a:r>
            <a:r>
              <a:rPr lang="en-US" b="1" dirty="0" err="1"/>
              <a:t>onderwerpen</a:t>
            </a:r>
            <a:endParaRPr lang="en-US" b="1" dirty="0"/>
          </a:p>
          <a:p>
            <a:endParaRPr lang="en-US" b="1" dirty="0"/>
          </a:p>
          <a:p>
            <a:r>
              <a:rPr lang="en-US" b="1" dirty="0" err="1"/>
              <a:t>Prioriteer</a:t>
            </a:r>
            <a:r>
              <a:rPr lang="en-US" b="1" dirty="0"/>
              <a:t>:</a:t>
            </a:r>
          </a:p>
          <a:p>
            <a:endParaRPr lang="en-US" b="1" dirty="0"/>
          </a:p>
          <a:p>
            <a:pPr marL="342900" indent="-342900">
              <a:buAutoNum type="arabicPeriod"/>
            </a:pPr>
            <a:r>
              <a:rPr lang="en-US" b="1" dirty="0"/>
              <a:t>Zeer </a:t>
            </a:r>
            <a:r>
              <a:rPr lang="en-US" b="1" dirty="0" err="1"/>
              <a:t>belangrijk</a:t>
            </a:r>
            <a:r>
              <a:rPr lang="en-US" b="1" dirty="0"/>
              <a:t> </a:t>
            </a:r>
          </a:p>
          <a:p>
            <a:endParaRPr lang="en-US" b="1" dirty="0"/>
          </a:p>
          <a:p>
            <a:pPr marL="342900" indent="-342900">
              <a:buAutoNum type="arabicPeriod"/>
            </a:pPr>
            <a:r>
              <a:rPr lang="en-US" b="1" dirty="0" err="1"/>
              <a:t>Belangrijk</a:t>
            </a:r>
            <a:endParaRPr lang="en-US" b="1" dirty="0"/>
          </a:p>
          <a:p>
            <a:endParaRPr lang="en-US" b="1" dirty="0"/>
          </a:p>
          <a:p>
            <a:pPr marL="342900" indent="-342900">
              <a:buAutoNum type="arabicPeriod"/>
            </a:pPr>
            <a:r>
              <a:rPr lang="en-US" b="1" dirty="0"/>
              <a:t>Etc.</a:t>
            </a:r>
          </a:p>
          <a:p>
            <a:pPr marL="342900" indent="-342900">
              <a:buAutoNum type="arabicPeriod"/>
            </a:pPr>
            <a:endParaRPr lang="en-US" b="1" dirty="0"/>
          </a:p>
        </p:txBody>
      </p:sp>
      <p:sp>
        <p:nvSpPr>
          <p:cNvPr id="32" name="Stroomdiagram: Verbindingslijn 31">
            <a:extLst>
              <a:ext uri="{FF2B5EF4-FFF2-40B4-BE49-F238E27FC236}">
                <a16:creationId xmlns:a16="http://schemas.microsoft.com/office/drawing/2014/main" id="{D76DC12D-7C9C-211F-1062-9D69802E86B8}"/>
              </a:ext>
            </a:extLst>
          </p:cNvPr>
          <p:cNvSpPr/>
          <p:nvPr/>
        </p:nvSpPr>
        <p:spPr>
          <a:xfrm>
            <a:off x="3001902" y="-25220"/>
            <a:ext cx="457367" cy="457367"/>
          </a:xfrm>
          <a:prstGeom prst="flowChartConnector">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33" name="Stroomdiagram: Verbindingslijn 32">
            <a:extLst>
              <a:ext uri="{FF2B5EF4-FFF2-40B4-BE49-F238E27FC236}">
                <a16:creationId xmlns:a16="http://schemas.microsoft.com/office/drawing/2014/main" id="{80D0A7B5-783D-02A6-E469-DC4618B34EDC}"/>
              </a:ext>
            </a:extLst>
          </p:cNvPr>
          <p:cNvSpPr/>
          <p:nvPr/>
        </p:nvSpPr>
        <p:spPr>
          <a:xfrm>
            <a:off x="106515" y="1236270"/>
            <a:ext cx="457367" cy="457367"/>
          </a:xfrm>
          <a:prstGeom prst="flowChartConnector">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34" name="Stroomdiagram: Verbindingslijn 33">
            <a:extLst>
              <a:ext uri="{FF2B5EF4-FFF2-40B4-BE49-F238E27FC236}">
                <a16:creationId xmlns:a16="http://schemas.microsoft.com/office/drawing/2014/main" id="{97790E44-83FC-6DEF-619B-7271EE82E52E}"/>
              </a:ext>
            </a:extLst>
          </p:cNvPr>
          <p:cNvSpPr/>
          <p:nvPr/>
        </p:nvSpPr>
        <p:spPr>
          <a:xfrm>
            <a:off x="104533" y="1786855"/>
            <a:ext cx="457367" cy="457367"/>
          </a:xfrm>
          <a:prstGeom prst="flowChartConnector">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35" name="Stroomdiagram: Verbindingslijn 34">
            <a:extLst>
              <a:ext uri="{FF2B5EF4-FFF2-40B4-BE49-F238E27FC236}">
                <a16:creationId xmlns:a16="http://schemas.microsoft.com/office/drawing/2014/main" id="{CC16EB90-E33E-08CC-BAB1-D5CBA2709F51}"/>
              </a:ext>
            </a:extLst>
          </p:cNvPr>
          <p:cNvSpPr/>
          <p:nvPr/>
        </p:nvSpPr>
        <p:spPr>
          <a:xfrm>
            <a:off x="104533" y="2337440"/>
            <a:ext cx="457367" cy="457367"/>
          </a:xfrm>
          <a:prstGeom prst="flowChartConnector">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36" name="Stroomdiagram: Verbindingslijn 35">
            <a:extLst>
              <a:ext uri="{FF2B5EF4-FFF2-40B4-BE49-F238E27FC236}">
                <a16:creationId xmlns:a16="http://schemas.microsoft.com/office/drawing/2014/main" id="{46D9DCA8-75D4-97A5-5455-68748C628BB4}"/>
              </a:ext>
            </a:extLst>
          </p:cNvPr>
          <p:cNvSpPr/>
          <p:nvPr/>
        </p:nvSpPr>
        <p:spPr>
          <a:xfrm>
            <a:off x="5185443" y="1190469"/>
            <a:ext cx="457367" cy="457367"/>
          </a:xfrm>
          <a:prstGeom prst="flowChartConnector">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37" name="Stroomdiagram: Verbindingslijn 36">
            <a:extLst>
              <a:ext uri="{FF2B5EF4-FFF2-40B4-BE49-F238E27FC236}">
                <a16:creationId xmlns:a16="http://schemas.microsoft.com/office/drawing/2014/main" id="{2D392B3F-5667-3E70-88C6-C65DCEF4F381}"/>
              </a:ext>
            </a:extLst>
          </p:cNvPr>
          <p:cNvSpPr/>
          <p:nvPr/>
        </p:nvSpPr>
        <p:spPr>
          <a:xfrm>
            <a:off x="4858353" y="2843959"/>
            <a:ext cx="457367" cy="457367"/>
          </a:xfrm>
          <a:prstGeom prst="flowChartConnector">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pic>
        <p:nvPicPr>
          <p:cNvPr id="38" name="Afbeelding 37" descr="Afbeelding met schermopname, lijn, Perceel, tekst&#10;&#10;Automatisch gegenereerde beschrijving">
            <a:extLst>
              <a:ext uri="{FF2B5EF4-FFF2-40B4-BE49-F238E27FC236}">
                <a16:creationId xmlns:a16="http://schemas.microsoft.com/office/drawing/2014/main" id="{B8E58FD7-8B20-5FCE-A552-FC5A07944ACC}"/>
              </a:ext>
            </a:extLst>
          </p:cNvPr>
          <p:cNvPicPr>
            <a:picLocks noChangeAspect="1"/>
          </p:cNvPicPr>
          <p:nvPr/>
        </p:nvPicPr>
        <p:blipFill rotWithShape="1">
          <a:blip r:embed="rId32">
            <a:extLst>
              <a:ext uri="{28A0092B-C50C-407E-A947-70E740481C1C}">
                <a14:useLocalDpi xmlns:a14="http://schemas.microsoft.com/office/drawing/2010/main" val="0"/>
              </a:ext>
            </a:extLst>
          </a:blip>
          <a:srcRect l="1" r="65296" b="305"/>
          <a:stretch/>
        </p:blipFill>
        <p:spPr>
          <a:xfrm>
            <a:off x="1208922" y="3588411"/>
            <a:ext cx="1727929" cy="1360628"/>
          </a:xfrm>
          <a:prstGeom prst="rect">
            <a:avLst/>
          </a:prstGeom>
        </p:spPr>
      </p:pic>
    </p:spTree>
    <p:extLst>
      <p:ext uri="{BB962C8B-B14F-4D97-AF65-F5344CB8AC3E}">
        <p14:creationId xmlns:p14="http://schemas.microsoft.com/office/powerpoint/2010/main" val="227649674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47FCF-AC32-627D-93D4-E6C6F20D6A4F}"/>
            </a:ext>
          </a:extLst>
        </p:cNvPr>
        <p:cNvGrpSpPr/>
        <p:nvPr/>
      </p:nvGrpSpPr>
      <p:grpSpPr>
        <a:xfrm>
          <a:off x="0" y="0"/>
          <a:ext cx="0" cy="0"/>
          <a:chOff x="0" y="0"/>
          <a:chExt cx="0" cy="0"/>
        </a:xfrm>
      </p:grpSpPr>
      <p:pic>
        <p:nvPicPr>
          <p:cNvPr id="15" name="Tijdelijke aanduiding voor afbeelding 14">
            <a:extLst>
              <a:ext uri="{FF2B5EF4-FFF2-40B4-BE49-F238E27FC236}">
                <a16:creationId xmlns:a16="http://schemas.microsoft.com/office/drawing/2014/main" id="{3B5EE3D7-320E-22B1-1ABD-78A0D31E3E43}"/>
              </a:ext>
            </a:extLst>
          </p:cNvPr>
          <p:cNvPicPr>
            <a:picLocks noGrp="1" noRot="1" noChangeAspect="1" noMove="1" noResize="1" noEditPoints="1" noAdjustHandles="1" noChangeArrowheads="1" noChangeShapeType="1" noCrop="1"/>
          </p:cNvPicPr>
          <p:nvPr>
            <p:ph type="pic" sz="quarter" idx="12"/>
          </p:nvPr>
        </p:nvPicPr>
        <p:blipFill rotWithShape="1">
          <a:blip r:embed="rId3"/>
          <a:srcRect l="32551" r="7866" b="26161"/>
          <a:stretch/>
        </p:blipFill>
        <p:spPr>
          <a:xfrm>
            <a:off x="8199527" y="0"/>
            <a:ext cx="4044950" cy="6684963"/>
          </a:xfrm>
          <a:prstGeom prst="rect">
            <a:avLst/>
          </a:prstGeom>
        </p:spPr>
      </p:pic>
      <p:sp>
        <p:nvSpPr>
          <p:cNvPr id="4" name="Titel 3">
            <a:extLst>
              <a:ext uri="{FF2B5EF4-FFF2-40B4-BE49-F238E27FC236}">
                <a16:creationId xmlns:a16="http://schemas.microsoft.com/office/drawing/2014/main" id="{36406596-17C6-E898-C5CA-71D4E2334DF3}"/>
              </a:ext>
            </a:extLst>
          </p:cNvPr>
          <p:cNvSpPr>
            <a:spLocks noGrp="1"/>
          </p:cNvSpPr>
          <p:nvPr>
            <p:ph type="title"/>
          </p:nvPr>
        </p:nvSpPr>
        <p:spPr>
          <a:xfrm>
            <a:off x="550863" y="566738"/>
            <a:ext cx="6778852" cy="463550"/>
          </a:xfrm>
        </p:spPr>
        <p:txBody>
          <a:bodyPr/>
          <a:lstStyle/>
          <a:p>
            <a:pPr>
              <a:defRPr/>
            </a:pPr>
            <a:r>
              <a:rPr lang="nl-NL" sz="3200"/>
              <a:t>Algemene Spelregels</a:t>
            </a:r>
          </a:p>
        </p:txBody>
      </p:sp>
      <p:sp>
        <p:nvSpPr>
          <p:cNvPr id="50180" name="Tijdelijke aanduiding voor verticale tekst 4">
            <a:extLst>
              <a:ext uri="{FF2B5EF4-FFF2-40B4-BE49-F238E27FC236}">
                <a16:creationId xmlns:a16="http://schemas.microsoft.com/office/drawing/2014/main" id="{2A78A7D9-9F2F-9AD4-0C7A-28FC7175AB0A}"/>
              </a:ext>
            </a:extLst>
          </p:cNvPr>
          <p:cNvSpPr>
            <a:spLocks noGrp="1"/>
          </p:cNvSpPr>
          <p:nvPr>
            <p:ph type="body" orient="vert" idx="1"/>
          </p:nvPr>
        </p:nvSpPr>
        <p:spPr bwMode="auto">
          <a:xfrm>
            <a:off x="550862" y="1320800"/>
            <a:ext cx="7572752" cy="4932363"/>
          </a:xfrm>
        </p:spPr>
        <p:txBody>
          <a:bodyPr wrap="square" numCol="1" compatLnSpc="1">
            <a:prstTxWarp prst="textNoShape">
              <a:avLst/>
            </a:prstTxWarp>
          </a:bodyPr>
          <a:lstStyle/>
          <a:p>
            <a:pPr marL="0" lvl="1" indent="0" eaLnBrk="1" hangingPunct="1">
              <a:buClr>
                <a:srgbClr val="25387F"/>
              </a:buClr>
              <a:buNone/>
            </a:pPr>
            <a:endParaRPr lang="nl-NL" altLang="nl-NL" sz="2000" dirty="0">
              <a:cs typeface="Calibri"/>
            </a:endParaRPr>
          </a:p>
          <a:p>
            <a:pPr marL="274320" lvl="2" indent="0">
              <a:buNone/>
            </a:pPr>
            <a:endParaRPr lang="nl-NL" altLang="nl-NL" sz="2000" dirty="0">
              <a:cs typeface="Calibri"/>
            </a:endParaRPr>
          </a:p>
          <a:p>
            <a:pPr lvl="1">
              <a:buClr>
                <a:srgbClr val="25387F"/>
              </a:buClr>
            </a:pPr>
            <a:r>
              <a:rPr lang="nl-NL" altLang="nl-NL" sz="2000" dirty="0">
                <a:cs typeface="Calibri"/>
              </a:rPr>
              <a:t>Zet je telefoon op stil /uit </a:t>
            </a:r>
          </a:p>
          <a:p>
            <a:pPr lvl="1">
              <a:buClr>
                <a:srgbClr val="25387F"/>
              </a:buClr>
            </a:pPr>
            <a:endParaRPr lang="nl-NL" altLang="nl-NL" sz="2000" dirty="0">
              <a:cs typeface="Calibri"/>
            </a:endParaRPr>
          </a:p>
          <a:p>
            <a:pPr lvl="1">
              <a:buClr>
                <a:srgbClr val="25387F"/>
              </a:buClr>
            </a:pPr>
            <a:r>
              <a:rPr lang="nl-NL" altLang="nl-NL" sz="2000" dirty="0">
                <a:cs typeface="Calibri"/>
              </a:rPr>
              <a:t>Laat elkaar uitpraten en hou het netjes</a:t>
            </a:r>
          </a:p>
          <a:p>
            <a:pPr lvl="1">
              <a:buClr>
                <a:srgbClr val="25387F"/>
              </a:buClr>
            </a:pPr>
            <a:endParaRPr lang="nl-NL" altLang="nl-NL" sz="2000" dirty="0">
              <a:cs typeface="Calibri"/>
            </a:endParaRPr>
          </a:p>
          <a:p>
            <a:pPr lvl="1">
              <a:buClr>
                <a:srgbClr val="25387F"/>
              </a:buClr>
            </a:pPr>
            <a:r>
              <a:rPr lang="nl-NL" altLang="nl-NL" sz="2000" dirty="0">
                <a:cs typeface="Calibri"/>
              </a:rPr>
              <a:t>Probeer het doel in het achterhoofd te houden (Inrichten platform BMN)</a:t>
            </a:r>
            <a:endParaRPr lang="nl-NL" altLang="nl-NL" sz="2000" dirty="0">
              <a:ea typeface="Calibri"/>
              <a:cs typeface="Calibri"/>
            </a:endParaRPr>
          </a:p>
          <a:p>
            <a:pPr lvl="1">
              <a:buClr>
                <a:srgbClr val="25387F"/>
              </a:buClr>
            </a:pPr>
            <a:endParaRPr lang="nl-NL" altLang="nl-NL" sz="2000" dirty="0">
              <a:cs typeface="Calibri"/>
            </a:endParaRPr>
          </a:p>
          <a:p>
            <a:pPr marL="0" lvl="1" indent="0">
              <a:buClr>
                <a:srgbClr val="25387F"/>
              </a:buClr>
              <a:buNone/>
            </a:pPr>
            <a:endParaRPr lang="nl-NL" altLang="nl-NL" sz="2000" dirty="0">
              <a:cs typeface="Calibri"/>
            </a:endParaRPr>
          </a:p>
          <a:p>
            <a:pPr marL="0" lvl="1" indent="0">
              <a:buClr>
                <a:srgbClr val="25387F"/>
              </a:buClr>
              <a:buNone/>
            </a:pPr>
            <a:endParaRPr lang="nl-NL" altLang="nl-NL" sz="2000" dirty="0">
              <a:cs typeface="Calibri"/>
            </a:endParaRPr>
          </a:p>
          <a:p>
            <a:pPr marL="0" lvl="1" indent="0">
              <a:buNone/>
            </a:pPr>
            <a:endParaRPr lang="nl-NL" altLang="nl-NL" sz="2000" dirty="0">
              <a:cs typeface="Calibri"/>
            </a:endParaRPr>
          </a:p>
          <a:p>
            <a:pPr marL="0" lvl="1" indent="0">
              <a:buNone/>
            </a:pPr>
            <a:endParaRPr lang="nl-NL" altLang="nl-NL" sz="2000" dirty="0">
              <a:cs typeface="Calibri"/>
            </a:endParaRPr>
          </a:p>
          <a:p>
            <a:pPr marL="0" lvl="1" indent="0">
              <a:buNone/>
            </a:pPr>
            <a:endParaRPr lang="nl-NL" altLang="nl-NL" sz="2000" dirty="0">
              <a:cs typeface="Calibri"/>
            </a:endParaRPr>
          </a:p>
          <a:p>
            <a:pPr lvl="1"/>
            <a:endParaRPr lang="nl-NL" altLang="nl-NL" sz="2000" dirty="0">
              <a:cs typeface="Calibri"/>
            </a:endParaRPr>
          </a:p>
          <a:p>
            <a:pPr marL="0" lvl="1" indent="0">
              <a:buClr>
                <a:srgbClr val="25387F"/>
              </a:buClr>
              <a:buNone/>
            </a:pPr>
            <a:endParaRPr lang="nl-NL" altLang="nl-NL" sz="2000" dirty="0">
              <a:cs typeface="Calibri"/>
            </a:endParaRPr>
          </a:p>
          <a:p>
            <a:pPr lvl="1">
              <a:buClr>
                <a:srgbClr val="25387F"/>
              </a:buClr>
            </a:pPr>
            <a:endParaRPr lang="nl-NL" altLang="nl-NL" sz="2000" dirty="0">
              <a:cs typeface="Calibri"/>
            </a:endParaRPr>
          </a:p>
          <a:p>
            <a:pPr lvl="1">
              <a:buClr>
                <a:srgbClr val="25387F"/>
              </a:buClr>
            </a:pPr>
            <a:endParaRPr lang="nl-NL" altLang="nl-NL" sz="2000" dirty="0">
              <a:cs typeface="Calibri"/>
            </a:endParaRPr>
          </a:p>
          <a:p>
            <a:pPr lvl="1">
              <a:buClr>
                <a:srgbClr val="25387F"/>
              </a:buClr>
            </a:pPr>
            <a:endParaRPr lang="nl-NL" altLang="nl-NL" sz="2000" dirty="0">
              <a:cs typeface="Calibri"/>
            </a:endParaRPr>
          </a:p>
          <a:p>
            <a:pPr lvl="1">
              <a:buClr>
                <a:srgbClr val="25387F"/>
              </a:buClr>
            </a:pPr>
            <a:endParaRPr lang="nl-NL" altLang="nl-NL" sz="2000" dirty="0">
              <a:cs typeface="Calibri"/>
            </a:endParaRPr>
          </a:p>
          <a:p>
            <a:pPr lvl="1">
              <a:buClr>
                <a:srgbClr val="25387F"/>
              </a:buClr>
            </a:pPr>
            <a:endParaRPr lang="nl-NL" altLang="nl-NL" sz="2000" dirty="0">
              <a:cs typeface="Calibri"/>
            </a:endParaRPr>
          </a:p>
          <a:p>
            <a:pPr marL="0" lvl="1" indent="0">
              <a:buClr>
                <a:srgbClr val="25387F"/>
              </a:buClr>
              <a:buNone/>
            </a:pPr>
            <a:endParaRPr lang="nl-NL" altLang="nl-NL" sz="2000" dirty="0">
              <a:cs typeface="Calibri"/>
            </a:endParaRPr>
          </a:p>
          <a:p>
            <a:pPr lvl="1">
              <a:buClr>
                <a:srgbClr val="25387F"/>
              </a:buClr>
            </a:pPr>
            <a:endParaRPr lang="nl-NL" altLang="nl-NL" sz="2000" dirty="0">
              <a:cs typeface="Calibri"/>
            </a:endParaRPr>
          </a:p>
          <a:p>
            <a:pPr lvl="1">
              <a:buClr>
                <a:srgbClr val="25387F"/>
              </a:buClr>
            </a:pPr>
            <a:endParaRPr lang="nl-NL" altLang="nl-NL" sz="2000" dirty="0">
              <a:cs typeface="Calibri"/>
            </a:endParaRPr>
          </a:p>
          <a:p>
            <a:pPr lvl="1">
              <a:buClr>
                <a:srgbClr val="25387F"/>
              </a:buClr>
            </a:pPr>
            <a:endParaRPr lang="nl-NL" altLang="nl-NL" sz="2000" dirty="0">
              <a:cs typeface="Calibri"/>
            </a:endParaRPr>
          </a:p>
        </p:txBody>
      </p:sp>
      <p:sp>
        <p:nvSpPr>
          <p:cNvPr id="34" name="Tijdelijke aanduiding voor verticale tekst 33">
            <a:extLst>
              <a:ext uri="{FF2B5EF4-FFF2-40B4-BE49-F238E27FC236}">
                <a16:creationId xmlns:a16="http://schemas.microsoft.com/office/drawing/2014/main" id="{52EEDFCA-805C-170B-5905-E7FFC224CC8C}"/>
              </a:ext>
            </a:extLst>
          </p:cNvPr>
          <p:cNvSpPr>
            <a:spLocks noGrp="1"/>
          </p:cNvSpPr>
          <p:nvPr>
            <p:ph type="body" orient="vert" idx="13"/>
          </p:nvPr>
        </p:nvSpPr>
        <p:spPr>
          <a:xfrm>
            <a:off x="9496168" y="173037"/>
            <a:ext cx="2748309" cy="437983"/>
          </a:xfrm>
        </p:spPr>
        <p:txBody>
          <a:bodyPr/>
          <a:lstStyle/>
          <a:p>
            <a:pPr eaLnBrk="1" fontAlgn="auto" hangingPunct="1">
              <a:spcAft>
                <a:spcPts val="0"/>
              </a:spcAft>
              <a:defRPr/>
            </a:pPr>
            <a:r>
              <a:rPr lang="nl-NL">
                <a:hlinkClick r:id="" action="ppaction://noaction"/>
              </a:rPr>
              <a:t>  </a:t>
            </a:r>
          </a:p>
        </p:txBody>
      </p:sp>
      <p:pic>
        <p:nvPicPr>
          <p:cNvPr id="3" name="Picture 2">
            <a:extLst>
              <a:ext uri="{FF2B5EF4-FFF2-40B4-BE49-F238E27FC236}">
                <a16:creationId xmlns:a16="http://schemas.microsoft.com/office/drawing/2014/main" id="{F42D174A-C1CD-EA4B-E9AA-BB1CB54FFBF1}"/>
              </a:ext>
            </a:extLst>
          </p:cNvPr>
          <p:cNvPicPr>
            <a:picLocks noChangeAspect="1"/>
          </p:cNvPicPr>
          <p:nvPr/>
        </p:nvPicPr>
        <p:blipFill>
          <a:blip r:embed="rId4"/>
          <a:stretch>
            <a:fillRect/>
          </a:stretch>
        </p:blipFill>
        <p:spPr>
          <a:xfrm>
            <a:off x="9835998" y="566738"/>
            <a:ext cx="2532240" cy="839857"/>
          </a:xfrm>
          <a:prstGeom prst="rect">
            <a:avLst/>
          </a:prstGeom>
        </p:spPr>
      </p:pic>
      <p:pic>
        <p:nvPicPr>
          <p:cNvPr id="2" name="Graphic 1" descr="Logo Gemeente Rotterdam, ga naar homepagina">
            <a:extLst>
              <a:ext uri="{FF2B5EF4-FFF2-40B4-BE49-F238E27FC236}">
                <a16:creationId xmlns:a16="http://schemas.microsoft.com/office/drawing/2014/main" id="{C057FBE4-170A-BC09-0106-E3C35E2DA4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26240" y="1320800"/>
            <a:ext cx="2189909" cy="437983"/>
          </a:xfrm>
          <a:prstGeom prst="rect">
            <a:avLst/>
          </a:prstGeom>
        </p:spPr>
      </p:pic>
    </p:spTree>
    <p:extLst>
      <p:ext uri="{BB962C8B-B14F-4D97-AF65-F5344CB8AC3E}">
        <p14:creationId xmlns:p14="http://schemas.microsoft.com/office/powerpoint/2010/main" val="4126786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18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180">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18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hthoek 33">
            <a:extLst>
              <a:ext uri="{FF2B5EF4-FFF2-40B4-BE49-F238E27FC236}">
                <a16:creationId xmlns:a16="http://schemas.microsoft.com/office/drawing/2014/main" id="{52881AA5-DB22-0212-659A-A25FD4AA7343}"/>
              </a:ext>
            </a:extLst>
          </p:cNvPr>
          <p:cNvSpPr/>
          <p:nvPr/>
        </p:nvSpPr>
        <p:spPr>
          <a:xfrm>
            <a:off x="4460564" y="106443"/>
            <a:ext cx="7532180" cy="6559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hthoek 32">
            <a:extLst>
              <a:ext uri="{FF2B5EF4-FFF2-40B4-BE49-F238E27FC236}">
                <a16:creationId xmlns:a16="http://schemas.microsoft.com/office/drawing/2014/main" id="{6CB7FB4B-0145-7464-3F8D-9F061A37E835}"/>
              </a:ext>
            </a:extLst>
          </p:cNvPr>
          <p:cNvSpPr/>
          <p:nvPr/>
        </p:nvSpPr>
        <p:spPr>
          <a:xfrm>
            <a:off x="4786113" y="855929"/>
            <a:ext cx="6960172" cy="53540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kstvak 21">
            <a:extLst>
              <a:ext uri="{FF2B5EF4-FFF2-40B4-BE49-F238E27FC236}">
                <a16:creationId xmlns:a16="http://schemas.microsoft.com/office/drawing/2014/main" id="{5D74C1C3-31DF-D2E3-D878-3BB373CB0097}"/>
              </a:ext>
            </a:extLst>
          </p:cNvPr>
          <p:cNvSpPr txBox="1"/>
          <p:nvPr/>
        </p:nvSpPr>
        <p:spPr>
          <a:xfrm>
            <a:off x="4460564" y="106443"/>
            <a:ext cx="7532180" cy="6683463"/>
          </a:xfrm>
          <a:prstGeom prst="rect">
            <a:avLst/>
          </a:prstGeom>
          <a:noFill/>
          <a:ln>
            <a:solidFill>
              <a:schemeClr val="tx1"/>
            </a:solidFill>
          </a:ln>
        </p:spPr>
        <p:txBody>
          <a:bodyPr wrap="square" rtlCol="0">
            <a:spAutoFit/>
          </a:bodyPr>
          <a:lstStyle/>
          <a:p>
            <a:endParaRPr lang="en-US" dirty="0"/>
          </a:p>
        </p:txBody>
      </p:sp>
      <p:sp>
        <p:nvSpPr>
          <p:cNvPr id="2" name="Titel 1">
            <a:extLst>
              <a:ext uri="{FF2B5EF4-FFF2-40B4-BE49-F238E27FC236}">
                <a16:creationId xmlns:a16="http://schemas.microsoft.com/office/drawing/2014/main" id="{19412D8B-7141-EF12-CE47-3F35485F78A1}"/>
              </a:ext>
            </a:extLst>
          </p:cNvPr>
          <p:cNvSpPr>
            <a:spLocks noGrp="1"/>
          </p:cNvSpPr>
          <p:nvPr>
            <p:ph type="title"/>
          </p:nvPr>
        </p:nvSpPr>
        <p:spPr/>
        <p:txBody>
          <a:bodyPr/>
          <a:lstStyle/>
          <a:p>
            <a:r>
              <a:rPr lang="en-US" dirty="0"/>
              <a:t>Nieuwe </a:t>
            </a:r>
            <a:r>
              <a:rPr lang="en-US" dirty="0" err="1"/>
              <a:t>situatie</a:t>
            </a:r>
            <a:endParaRPr lang="en-US" dirty="0"/>
          </a:p>
        </p:txBody>
      </p:sp>
      <p:grpSp>
        <p:nvGrpSpPr>
          <p:cNvPr id="19" name="Groep 18">
            <a:extLst>
              <a:ext uri="{FF2B5EF4-FFF2-40B4-BE49-F238E27FC236}">
                <a16:creationId xmlns:a16="http://schemas.microsoft.com/office/drawing/2014/main" id="{A3E61A21-AB52-3730-2AB3-235F6E3E72C1}"/>
              </a:ext>
            </a:extLst>
          </p:cNvPr>
          <p:cNvGrpSpPr/>
          <p:nvPr/>
        </p:nvGrpSpPr>
        <p:grpSpPr>
          <a:xfrm>
            <a:off x="2915080" y="2152751"/>
            <a:ext cx="702809" cy="2760405"/>
            <a:chOff x="859325" y="1720525"/>
            <a:chExt cx="1990829" cy="3651132"/>
          </a:xfrm>
        </p:grpSpPr>
        <p:grpSp>
          <p:nvGrpSpPr>
            <p:cNvPr id="4" name="Groep 3">
              <a:extLst>
                <a:ext uri="{FF2B5EF4-FFF2-40B4-BE49-F238E27FC236}">
                  <a16:creationId xmlns:a16="http://schemas.microsoft.com/office/drawing/2014/main" id="{C5BCDD38-7E68-4227-F854-75877E83827C}"/>
                </a:ext>
              </a:extLst>
            </p:cNvPr>
            <p:cNvGrpSpPr/>
            <p:nvPr/>
          </p:nvGrpSpPr>
          <p:grpSpPr>
            <a:xfrm>
              <a:off x="859325" y="1720525"/>
              <a:ext cx="1990829" cy="796331"/>
              <a:chOff x="2041" y="514026"/>
              <a:chExt cx="1990829" cy="796331"/>
            </a:xfrm>
          </p:grpSpPr>
          <p:sp>
            <p:nvSpPr>
              <p:cNvPr id="8" name="Rechthoek 7">
                <a:extLst>
                  <a:ext uri="{FF2B5EF4-FFF2-40B4-BE49-F238E27FC236}">
                    <a16:creationId xmlns:a16="http://schemas.microsoft.com/office/drawing/2014/main" id="{0BCF3B53-7C5C-6024-3AE4-AC1A253E0E3A}"/>
                  </a:ext>
                </a:extLst>
              </p:cNvPr>
              <p:cNvSpPr/>
              <p:nvPr/>
            </p:nvSpPr>
            <p:spPr>
              <a:xfrm>
                <a:off x="2041" y="514026"/>
                <a:ext cx="1990829" cy="796331"/>
              </a:xfrm>
              <a:prstGeom prst="rect">
                <a:avLst/>
              </a:prstGeom>
              <a:solidFill>
                <a:srgbClr val="70B741">
                  <a:hueOff val="0"/>
                  <a:satOff val="0"/>
                  <a:lumOff val="0"/>
                  <a:alphaOff val="0"/>
                </a:srgbClr>
              </a:solidFill>
              <a:ln w="12700" cap="flat" cmpd="sng" algn="ctr">
                <a:solidFill>
                  <a:srgbClr val="70B741">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sz="1200"/>
              </a:p>
            </p:txBody>
          </p:sp>
          <p:sp>
            <p:nvSpPr>
              <p:cNvPr id="9" name="Tekstvak 8">
                <a:extLst>
                  <a:ext uri="{FF2B5EF4-FFF2-40B4-BE49-F238E27FC236}">
                    <a16:creationId xmlns:a16="http://schemas.microsoft.com/office/drawing/2014/main" id="{80EE8B0E-8662-784B-1ECD-5BBAFF987ED3}"/>
                  </a:ext>
                </a:extLst>
              </p:cNvPr>
              <p:cNvSpPr txBox="1"/>
              <p:nvPr/>
            </p:nvSpPr>
            <p:spPr>
              <a:xfrm>
                <a:off x="2041" y="514026"/>
                <a:ext cx="1990829" cy="796331"/>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endParaRPr lang="en-US" sz="1200" kern="1200" dirty="0">
                  <a:solidFill>
                    <a:prstClr val="white"/>
                  </a:solidFill>
                  <a:latin typeface="Calibri" panose="020F0502020204030204"/>
                  <a:ea typeface="+mn-ea"/>
                  <a:cs typeface="+mn-cs"/>
                </a:endParaRPr>
              </a:p>
            </p:txBody>
          </p:sp>
        </p:grpSp>
        <p:grpSp>
          <p:nvGrpSpPr>
            <p:cNvPr id="5" name="Groep 4">
              <a:extLst>
                <a:ext uri="{FF2B5EF4-FFF2-40B4-BE49-F238E27FC236}">
                  <a16:creationId xmlns:a16="http://schemas.microsoft.com/office/drawing/2014/main" id="{1D7121F3-23E4-6A13-F5E2-ABBEDA000E83}"/>
                </a:ext>
              </a:extLst>
            </p:cNvPr>
            <p:cNvGrpSpPr/>
            <p:nvPr/>
          </p:nvGrpSpPr>
          <p:grpSpPr>
            <a:xfrm>
              <a:off x="859325" y="2516857"/>
              <a:ext cx="1990829" cy="2854800"/>
              <a:chOff x="2041" y="1310358"/>
              <a:chExt cx="1990829" cy="2854800"/>
            </a:xfrm>
          </p:grpSpPr>
          <p:sp>
            <p:nvSpPr>
              <p:cNvPr id="6" name="Rechthoek 5">
                <a:extLst>
                  <a:ext uri="{FF2B5EF4-FFF2-40B4-BE49-F238E27FC236}">
                    <a16:creationId xmlns:a16="http://schemas.microsoft.com/office/drawing/2014/main" id="{EC5E8F5B-D0CD-3B52-8083-B3701CBB2E60}"/>
                  </a:ext>
                </a:extLst>
              </p:cNvPr>
              <p:cNvSpPr/>
              <p:nvPr/>
            </p:nvSpPr>
            <p:spPr>
              <a:xfrm>
                <a:off x="2041" y="1310358"/>
                <a:ext cx="1990829" cy="285480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1200"/>
              </a:p>
            </p:txBody>
          </p:sp>
          <p:sp>
            <p:nvSpPr>
              <p:cNvPr id="7" name="Tekstvak 6">
                <a:extLst>
                  <a:ext uri="{FF2B5EF4-FFF2-40B4-BE49-F238E27FC236}">
                    <a16:creationId xmlns:a16="http://schemas.microsoft.com/office/drawing/2014/main" id="{663F6C28-5237-4C11-5414-39A4D6207C92}"/>
                  </a:ext>
                </a:extLst>
              </p:cNvPr>
              <p:cNvSpPr txBox="1"/>
              <p:nvPr/>
            </p:nvSpPr>
            <p:spPr>
              <a:xfrm>
                <a:off x="2041" y="1310358"/>
                <a:ext cx="1990829" cy="28548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0" lvl="1" algn="ctr" defTabSz="622300">
                  <a:lnSpc>
                    <a:spcPct val="90000"/>
                  </a:lnSpc>
                  <a:spcBef>
                    <a:spcPct val="0"/>
                  </a:spcBef>
                  <a:spcAft>
                    <a:spcPct val="15000"/>
                  </a:spcAft>
                </a:pPr>
                <a:r>
                  <a:rPr lang="en-US" sz="1200" dirty="0"/>
                  <a:t>A.</a:t>
                </a:r>
              </a:p>
              <a:p>
                <a:pPr marL="0" lvl="1" algn="ctr" defTabSz="622300">
                  <a:lnSpc>
                    <a:spcPct val="90000"/>
                  </a:lnSpc>
                  <a:spcBef>
                    <a:spcPct val="0"/>
                  </a:spcBef>
                  <a:spcAft>
                    <a:spcPct val="15000"/>
                  </a:spcAft>
                </a:pPr>
                <a:r>
                  <a:rPr lang="en-US" sz="1200" kern="1200" dirty="0"/>
                  <a:t>B.</a:t>
                </a:r>
              </a:p>
              <a:p>
                <a:pPr marL="0" lvl="1" algn="ctr" defTabSz="622300">
                  <a:lnSpc>
                    <a:spcPct val="90000"/>
                  </a:lnSpc>
                  <a:spcBef>
                    <a:spcPct val="0"/>
                  </a:spcBef>
                  <a:spcAft>
                    <a:spcPct val="15000"/>
                  </a:spcAft>
                </a:pPr>
                <a:r>
                  <a:rPr lang="en-US" sz="1200" kern="1200" dirty="0"/>
                  <a:t>B</a:t>
                </a:r>
              </a:p>
              <a:p>
                <a:pPr marL="0" lvl="1" algn="ctr" defTabSz="622300">
                  <a:lnSpc>
                    <a:spcPct val="90000"/>
                  </a:lnSpc>
                  <a:spcBef>
                    <a:spcPct val="0"/>
                  </a:spcBef>
                  <a:spcAft>
                    <a:spcPct val="15000"/>
                  </a:spcAft>
                </a:pPr>
                <a:r>
                  <a:rPr lang="en-US" sz="1200" dirty="0"/>
                  <a:t>A</a:t>
                </a:r>
              </a:p>
              <a:p>
                <a:pPr marL="0" lvl="1" algn="ctr" defTabSz="622300">
                  <a:lnSpc>
                    <a:spcPct val="90000"/>
                  </a:lnSpc>
                  <a:spcBef>
                    <a:spcPct val="0"/>
                  </a:spcBef>
                  <a:spcAft>
                    <a:spcPct val="15000"/>
                  </a:spcAft>
                </a:pPr>
                <a:r>
                  <a:rPr lang="en-US" sz="1200" kern="1200" dirty="0"/>
                  <a:t>C</a:t>
                </a:r>
              </a:p>
              <a:p>
                <a:pPr marL="0" lvl="1" algn="ctr" defTabSz="622300">
                  <a:lnSpc>
                    <a:spcPct val="90000"/>
                  </a:lnSpc>
                  <a:spcBef>
                    <a:spcPct val="0"/>
                  </a:spcBef>
                  <a:spcAft>
                    <a:spcPct val="15000"/>
                  </a:spcAft>
                </a:pPr>
                <a:r>
                  <a:rPr lang="en-US" sz="1200" kern="1200" dirty="0"/>
                  <a:t>Etc.</a:t>
                </a:r>
              </a:p>
            </p:txBody>
          </p:sp>
        </p:grpSp>
      </p:grpSp>
      <p:sp>
        <p:nvSpPr>
          <p:cNvPr id="21" name="Tekstvak 20">
            <a:extLst>
              <a:ext uri="{FF2B5EF4-FFF2-40B4-BE49-F238E27FC236}">
                <a16:creationId xmlns:a16="http://schemas.microsoft.com/office/drawing/2014/main" id="{4879E2F8-0E29-6A4A-32D3-37CBD17A0CCB}"/>
              </a:ext>
            </a:extLst>
          </p:cNvPr>
          <p:cNvSpPr txBox="1"/>
          <p:nvPr/>
        </p:nvSpPr>
        <p:spPr>
          <a:xfrm>
            <a:off x="6885975" y="392252"/>
            <a:ext cx="447472" cy="276999"/>
          </a:xfrm>
          <a:prstGeom prst="rect">
            <a:avLst/>
          </a:prstGeom>
          <a:noFill/>
          <a:ln w="28575">
            <a:solidFill>
              <a:schemeClr val="tx1"/>
            </a:solidFill>
          </a:ln>
        </p:spPr>
        <p:txBody>
          <a:bodyPr wrap="square" rtlCol="0">
            <a:spAutoFit/>
          </a:bodyPr>
          <a:lstStyle/>
          <a:p>
            <a:pPr algn="ctr"/>
            <a:r>
              <a:rPr lang="en-US" sz="1200" dirty="0"/>
              <a:t>A.</a:t>
            </a:r>
          </a:p>
        </p:txBody>
      </p:sp>
      <p:pic>
        <p:nvPicPr>
          <p:cNvPr id="24" name="Afbeelding 23">
            <a:extLst>
              <a:ext uri="{FF2B5EF4-FFF2-40B4-BE49-F238E27FC236}">
                <a16:creationId xmlns:a16="http://schemas.microsoft.com/office/drawing/2014/main" id="{A8821695-8D5F-6F90-8BC2-CC0269F0F3E1}"/>
              </a:ext>
            </a:extLst>
          </p:cNvPr>
          <p:cNvPicPr>
            <a:picLocks noChangeAspect="1"/>
          </p:cNvPicPr>
          <p:nvPr/>
        </p:nvPicPr>
        <p:blipFill>
          <a:blip r:embed="rId3"/>
          <a:stretch>
            <a:fillRect/>
          </a:stretch>
        </p:blipFill>
        <p:spPr>
          <a:xfrm>
            <a:off x="0" y="6534884"/>
            <a:ext cx="4115157" cy="323116"/>
          </a:xfrm>
          <a:prstGeom prst="rect">
            <a:avLst/>
          </a:prstGeom>
        </p:spPr>
      </p:pic>
      <p:sp>
        <p:nvSpPr>
          <p:cNvPr id="25" name="Tekstvak 24">
            <a:extLst>
              <a:ext uri="{FF2B5EF4-FFF2-40B4-BE49-F238E27FC236}">
                <a16:creationId xmlns:a16="http://schemas.microsoft.com/office/drawing/2014/main" id="{8B7DCBDC-101C-866A-89C7-DEEBE8B62605}"/>
              </a:ext>
            </a:extLst>
          </p:cNvPr>
          <p:cNvSpPr txBox="1"/>
          <p:nvPr/>
        </p:nvSpPr>
        <p:spPr>
          <a:xfrm>
            <a:off x="7333447" y="392252"/>
            <a:ext cx="447472" cy="276999"/>
          </a:xfrm>
          <a:prstGeom prst="rect">
            <a:avLst/>
          </a:prstGeom>
          <a:noFill/>
          <a:ln w="28575">
            <a:solidFill>
              <a:schemeClr val="tx1"/>
            </a:solidFill>
          </a:ln>
        </p:spPr>
        <p:txBody>
          <a:bodyPr wrap="square" rtlCol="0">
            <a:spAutoFit/>
          </a:bodyPr>
          <a:lstStyle/>
          <a:p>
            <a:pPr algn="ctr"/>
            <a:r>
              <a:rPr lang="en-US" sz="1200" dirty="0"/>
              <a:t>B.</a:t>
            </a:r>
          </a:p>
        </p:txBody>
      </p:sp>
      <p:sp>
        <p:nvSpPr>
          <p:cNvPr id="26" name="Tekstvak 25">
            <a:extLst>
              <a:ext uri="{FF2B5EF4-FFF2-40B4-BE49-F238E27FC236}">
                <a16:creationId xmlns:a16="http://schemas.microsoft.com/office/drawing/2014/main" id="{ECB85DD3-0FAF-EC47-3597-0FC6E01C5DE9}"/>
              </a:ext>
            </a:extLst>
          </p:cNvPr>
          <p:cNvSpPr txBox="1"/>
          <p:nvPr/>
        </p:nvSpPr>
        <p:spPr>
          <a:xfrm>
            <a:off x="7799823" y="392252"/>
            <a:ext cx="447472" cy="276999"/>
          </a:xfrm>
          <a:prstGeom prst="rect">
            <a:avLst/>
          </a:prstGeom>
          <a:noFill/>
          <a:ln w="28575">
            <a:solidFill>
              <a:schemeClr val="tx1"/>
            </a:solidFill>
          </a:ln>
        </p:spPr>
        <p:txBody>
          <a:bodyPr wrap="square" rtlCol="0">
            <a:spAutoFit/>
          </a:bodyPr>
          <a:lstStyle/>
          <a:p>
            <a:pPr algn="ctr"/>
            <a:r>
              <a:rPr lang="en-US" sz="1200" dirty="0"/>
              <a:t>.</a:t>
            </a:r>
          </a:p>
        </p:txBody>
      </p:sp>
      <p:sp>
        <p:nvSpPr>
          <p:cNvPr id="31" name="Tekstvak 30">
            <a:extLst>
              <a:ext uri="{FF2B5EF4-FFF2-40B4-BE49-F238E27FC236}">
                <a16:creationId xmlns:a16="http://schemas.microsoft.com/office/drawing/2014/main" id="{67899A58-0F01-66BC-D9EE-037D35CBE41B}"/>
              </a:ext>
            </a:extLst>
          </p:cNvPr>
          <p:cNvSpPr txBox="1"/>
          <p:nvPr/>
        </p:nvSpPr>
        <p:spPr>
          <a:xfrm>
            <a:off x="8266199" y="392251"/>
            <a:ext cx="447472" cy="276999"/>
          </a:xfrm>
          <a:prstGeom prst="rect">
            <a:avLst/>
          </a:prstGeom>
          <a:noFill/>
          <a:ln w="28575">
            <a:solidFill>
              <a:schemeClr val="tx1"/>
            </a:solidFill>
          </a:ln>
        </p:spPr>
        <p:txBody>
          <a:bodyPr wrap="square" rtlCol="0">
            <a:spAutoFit/>
          </a:bodyPr>
          <a:lstStyle/>
          <a:p>
            <a:pPr algn="ctr"/>
            <a:r>
              <a:rPr lang="en-US" sz="1200" dirty="0"/>
              <a:t>.</a:t>
            </a:r>
          </a:p>
        </p:txBody>
      </p:sp>
      <p:sp>
        <p:nvSpPr>
          <p:cNvPr id="32" name="Tekstvak 31">
            <a:extLst>
              <a:ext uri="{FF2B5EF4-FFF2-40B4-BE49-F238E27FC236}">
                <a16:creationId xmlns:a16="http://schemas.microsoft.com/office/drawing/2014/main" id="{FD5DFEB3-CDCD-FD34-DFD7-80334C4DABD0}"/>
              </a:ext>
            </a:extLst>
          </p:cNvPr>
          <p:cNvSpPr txBox="1"/>
          <p:nvPr/>
        </p:nvSpPr>
        <p:spPr>
          <a:xfrm>
            <a:off x="8745986" y="392251"/>
            <a:ext cx="447472" cy="276999"/>
          </a:xfrm>
          <a:prstGeom prst="rect">
            <a:avLst/>
          </a:prstGeom>
          <a:noFill/>
          <a:ln w="28575">
            <a:solidFill>
              <a:schemeClr val="tx1"/>
            </a:solidFill>
          </a:ln>
        </p:spPr>
        <p:txBody>
          <a:bodyPr wrap="square" rtlCol="0">
            <a:spAutoFit/>
          </a:bodyPr>
          <a:lstStyle/>
          <a:p>
            <a:pPr algn="ctr"/>
            <a:r>
              <a:rPr lang="en-US" sz="1200" dirty="0"/>
              <a:t>.</a:t>
            </a:r>
          </a:p>
        </p:txBody>
      </p:sp>
      <p:sp>
        <p:nvSpPr>
          <p:cNvPr id="35" name="Rechthoek 34">
            <a:extLst>
              <a:ext uri="{FF2B5EF4-FFF2-40B4-BE49-F238E27FC236}">
                <a16:creationId xmlns:a16="http://schemas.microsoft.com/office/drawing/2014/main" id="{717C1160-E0B2-06A6-FCFB-83D8EF48C4DD}"/>
              </a:ext>
            </a:extLst>
          </p:cNvPr>
          <p:cNvSpPr/>
          <p:nvPr/>
        </p:nvSpPr>
        <p:spPr>
          <a:xfrm>
            <a:off x="4804106" y="407686"/>
            <a:ext cx="953595" cy="27699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Menu</a:t>
            </a:r>
          </a:p>
        </p:txBody>
      </p:sp>
      <p:grpSp>
        <p:nvGrpSpPr>
          <p:cNvPr id="36" name="Groep 35">
            <a:extLst>
              <a:ext uri="{FF2B5EF4-FFF2-40B4-BE49-F238E27FC236}">
                <a16:creationId xmlns:a16="http://schemas.microsoft.com/office/drawing/2014/main" id="{D7E676D9-BE63-AC83-8CB7-E73779932E5C}"/>
              </a:ext>
            </a:extLst>
          </p:cNvPr>
          <p:cNvGrpSpPr/>
          <p:nvPr/>
        </p:nvGrpSpPr>
        <p:grpSpPr>
          <a:xfrm>
            <a:off x="551543" y="2152752"/>
            <a:ext cx="2389393" cy="2760405"/>
            <a:chOff x="859325" y="1720525"/>
            <a:chExt cx="1990829" cy="3651132"/>
          </a:xfrm>
        </p:grpSpPr>
        <p:grpSp>
          <p:nvGrpSpPr>
            <p:cNvPr id="37" name="Groep 36">
              <a:extLst>
                <a:ext uri="{FF2B5EF4-FFF2-40B4-BE49-F238E27FC236}">
                  <a16:creationId xmlns:a16="http://schemas.microsoft.com/office/drawing/2014/main" id="{99000061-06E6-16FE-B2E1-30100129864F}"/>
                </a:ext>
              </a:extLst>
            </p:cNvPr>
            <p:cNvGrpSpPr/>
            <p:nvPr/>
          </p:nvGrpSpPr>
          <p:grpSpPr>
            <a:xfrm>
              <a:off x="859325" y="1720525"/>
              <a:ext cx="1990829" cy="796331"/>
              <a:chOff x="2041" y="514026"/>
              <a:chExt cx="1990829" cy="796331"/>
            </a:xfrm>
          </p:grpSpPr>
          <p:sp>
            <p:nvSpPr>
              <p:cNvPr id="41" name="Rechthoek 40">
                <a:extLst>
                  <a:ext uri="{FF2B5EF4-FFF2-40B4-BE49-F238E27FC236}">
                    <a16:creationId xmlns:a16="http://schemas.microsoft.com/office/drawing/2014/main" id="{4A10BBE4-6179-0EA6-680A-E6BAFD59D4B1}"/>
                  </a:ext>
                </a:extLst>
              </p:cNvPr>
              <p:cNvSpPr/>
              <p:nvPr/>
            </p:nvSpPr>
            <p:spPr>
              <a:xfrm>
                <a:off x="2041" y="514026"/>
                <a:ext cx="1990829" cy="796331"/>
              </a:xfrm>
              <a:prstGeom prst="rect">
                <a:avLst/>
              </a:prstGeom>
              <a:solidFill>
                <a:srgbClr val="70B741">
                  <a:hueOff val="0"/>
                  <a:satOff val="0"/>
                  <a:lumOff val="0"/>
                  <a:alphaOff val="0"/>
                </a:srgbClr>
              </a:solidFill>
              <a:ln w="12700" cap="flat" cmpd="sng" algn="ctr">
                <a:solidFill>
                  <a:srgbClr val="70B741">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sz="1200"/>
              </a:p>
            </p:txBody>
          </p:sp>
          <p:sp>
            <p:nvSpPr>
              <p:cNvPr id="42" name="Tekstvak 41">
                <a:extLst>
                  <a:ext uri="{FF2B5EF4-FFF2-40B4-BE49-F238E27FC236}">
                    <a16:creationId xmlns:a16="http://schemas.microsoft.com/office/drawing/2014/main" id="{9453C00C-7ED1-3052-7A25-1CDC54841526}"/>
                  </a:ext>
                </a:extLst>
              </p:cNvPr>
              <p:cNvSpPr txBox="1"/>
              <p:nvPr/>
            </p:nvSpPr>
            <p:spPr>
              <a:xfrm>
                <a:off x="2041" y="514026"/>
                <a:ext cx="1990829" cy="7963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1200" kern="1200" dirty="0">
                    <a:solidFill>
                      <a:prstClr val="white"/>
                    </a:solidFill>
                    <a:latin typeface="Calibri" panose="020F0502020204030204"/>
                    <a:ea typeface="+mn-ea"/>
                    <a:cs typeface="+mn-cs"/>
                  </a:rPr>
                  <a:t>Top 10 </a:t>
                </a:r>
                <a:r>
                  <a:rPr lang="en-US" sz="1200" kern="1200" dirty="0" err="1">
                    <a:solidFill>
                      <a:prstClr val="white"/>
                    </a:solidFill>
                    <a:latin typeface="Calibri" panose="020F0502020204030204"/>
                    <a:ea typeface="+mn-ea"/>
                    <a:cs typeface="+mn-cs"/>
                  </a:rPr>
                  <a:t>Informatie</a:t>
                </a:r>
                <a:endParaRPr lang="en-US" sz="1200" kern="1200" dirty="0">
                  <a:solidFill>
                    <a:prstClr val="white"/>
                  </a:solidFill>
                  <a:latin typeface="Calibri" panose="020F0502020204030204"/>
                  <a:ea typeface="+mn-ea"/>
                  <a:cs typeface="+mn-cs"/>
                </a:endParaRPr>
              </a:p>
            </p:txBody>
          </p:sp>
        </p:grpSp>
        <p:grpSp>
          <p:nvGrpSpPr>
            <p:cNvPr id="38" name="Groep 37">
              <a:extLst>
                <a:ext uri="{FF2B5EF4-FFF2-40B4-BE49-F238E27FC236}">
                  <a16:creationId xmlns:a16="http://schemas.microsoft.com/office/drawing/2014/main" id="{B03FD3C0-9AB6-D615-07B9-F32474702E91}"/>
                </a:ext>
              </a:extLst>
            </p:cNvPr>
            <p:cNvGrpSpPr/>
            <p:nvPr/>
          </p:nvGrpSpPr>
          <p:grpSpPr>
            <a:xfrm>
              <a:off x="859325" y="2516857"/>
              <a:ext cx="1990829" cy="2854800"/>
              <a:chOff x="2041" y="1310358"/>
              <a:chExt cx="1990829" cy="2854800"/>
            </a:xfrm>
          </p:grpSpPr>
          <p:sp>
            <p:nvSpPr>
              <p:cNvPr id="39" name="Rechthoek 38">
                <a:extLst>
                  <a:ext uri="{FF2B5EF4-FFF2-40B4-BE49-F238E27FC236}">
                    <a16:creationId xmlns:a16="http://schemas.microsoft.com/office/drawing/2014/main" id="{A23B25AE-B2ED-E424-76E7-3A343AA4074F}"/>
                  </a:ext>
                </a:extLst>
              </p:cNvPr>
              <p:cNvSpPr/>
              <p:nvPr/>
            </p:nvSpPr>
            <p:spPr>
              <a:xfrm>
                <a:off x="2041" y="1310358"/>
                <a:ext cx="1990829" cy="285480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1200"/>
              </a:p>
            </p:txBody>
          </p:sp>
          <p:sp>
            <p:nvSpPr>
              <p:cNvPr id="40" name="Tekstvak 39">
                <a:extLst>
                  <a:ext uri="{FF2B5EF4-FFF2-40B4-BE49-F238E27FC236}">
                    <a16:creationId xmlns:a16="http://schemas.microsoft.com/office/drawing/2014/main" id="{ED1CF9E8-9B95-A38D-3DFA-266B3D88F6A2}"/>
                  </a:ext>
                </a:extLst>
              </p:cNvPr>
              <p:cNvSpPr txBox="1"/>
              <p:nvPr/>
            </p:nvSpPr>
            <p:spPr>
              <a:xfrm>
                <a:off x="2041" y="1310358"/>
                <a:ext cx="1990829" cy="20584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342900" lvl="1" indent="-342900" defTabSz="622300">
                  <a:lnSpc>
                    <a:spcPct val="90000"/>
                  </a:lnSpc>
                  <a:spcBef>
                    <a:spcPct val="0"/>
                  </a:spcBef>
                  <a:spcAft>
                    <a:spcPct val="15000"/>
                  </a:spcAft>
                  <a:buFont typeface="+mj-lt"/>
                  <a:buAutoNum type="arabicPeriod"/>
                </a:pPr>
                <a:r>
                  <a:rPr lang="en-US" sz="1200" kern="1200" dirty="0" err="1"/>
                  <a:t>Aantal</a:t>
                </a:r>
                <a:r>
                  <a:rPr lang="en-US" sz="1200" kern="1200" dirty="0"/>
                  <a:t> </a:t>
                </a:r>
                <a:r>
                  <a:rPr lang="en-US" sz="1200" kern="1200" dirty="0" err="1"/>
                  <a:t>vluchten</a:t>
                </a:r>
                <a:r>
                  <a:rPr lang="en-US" sz="1200" kern="1200" dirty="0"/>
                  <a:t> per </a:t>
                </a:r>
                <a:r>
                  <a:rPr lang="en-US" sz="1200" kern="1200" dirty="0" err="1"/>
                  <a:t>dag</a:t>
                </a:r>
                <a:endParaRPr lang="en-US" sz="1200" kern="1200" dirty="0"/>
              </a:p>
              <a:p>
                <a:pPr marL="342900" lvl="1" indent="-342900" defTabSz="622300">
                  <a:lnSpc>
                    <a:spcPct val="90000"/>
                  </a:lnSpc>
                  <a:spcBef>
                    <a:spcPct val="0"/>
                  </a:spcBef>
                  <a:spcAft>
                    <a:spcPct val="15000"/>
                  </a:spcAft>
                  <a:buFont typeface="+mj-lt"/>
                  <a:buAutoNum type="arabicPeriod"/>
                </a:pPr>
                <a:r>
                  <a:rPr lang="en-US" sz="1200" kern="1200" dirty="0"/>
                  <a:t>Start &amp; </a:t>
                </a:r>
                <a:r>
                  <a:rPr lang="en-US" sz="1200" kern="1200" dirty="0" err="1"/>
                  <a:t>landingen</a:t>
                </a:r>
                <a:endParaRPr lang="en-US" sz="1200" kern="1200" dirty="0"/>
              </a:p>
              <a:p>
                <a:pPr marL="342900" lvl="1" indent="-342900" defTabSz="622300">
                  <a:lnSpc>
                    <a:spcPct val="90000"/>
                  </a:lnSpc>
                  <a:spcBef>
                    <a:spcPct val="0"/>
                  </a:spcBef>
                  <a:spcAft>
                    <a:spcPct val="15000"/>
                  </a:spcAft>
                  <a:buFont typeface="+mj-lt"/>
                  <a:buAutoNum type="arabicPeriod"/>
                </a:pPr>
                <a:r>
                  <a:rPr lang="en-US" sz="1200" kern="1200" dirty="0" err="1"/>
                  <a:t>Meldingen</a:t>
                </a:r>
                <a:r>
                  <a:rPr lang="en-US" sz="1200" kern="1200" dirty="0"/>
                  <a:t> p/</a:t>
                </a:r>
                <a:r>
                  <a:rPr lang="en-US" sz="1200" kern="1200" dirty="0" err="1"/>
                  <a:t>dag</a:t>
                </a:r>
                <a:endParaRPr lang="en-US" sz="1200" dirty="0"/>
              </a:p>
              <a:p>
                <a:pPr marL="342900" lvl="1" indent="-342900" defTabSz="622300">
                  <a:lnSpc>
                    <a:spcPct val="90000"/>
                  </a:lnSpc>
                  <a:spcBef>
                    <a:spcPct val="0"/>
                  </a:spcBef>
                  <a:spcAft>
                    <a:spcPct val="15000"/>
                  </a:spcAft>
                  <a:buFont typeface="+mj-lt"/>
                  <a:buAutoNum type="arabicPeriod"/>
                </a:pPr>
                <a:r>
                  <a:rPr lang="en-US" sz="1200" kern="1200" dirty="0"/>
                  <a:t>-</a:t>
                </a:r>
              </a:p>
              <a:p>
                <a:pPr marL="342900" lvl="1" indent="-342900" defTabSz="622300">
                  <a:lnSpc>
                    <a:spcPct val="90000"/>
                  </a:lnSpc>
                  <a:spcBef>
                    <a:spcPct val="0"/>
                  </a:spcBef>
                  <a:spcAft>
                    <a:spcPct val="15000"/>
                  </a:spcAft>
                  <a:buFont typeface="+mj-lt"/>
                  <a:buAutoNum type="arabicPeriod"/>
                </a:pPr>
                <a:r>
                  <a:rPr lang="en-US" sz="1200" dirty="0"/>
                  <a:t>-</a:t>
                </a:r>
              </a:p>
              <a:p>
                <a:pPr marL="342900" lvl="1" indent="-342900" defTabSz="622300">
                  <a:lnSpc>
                    <a:spcPct val="90000"/>
                  </a:lnSpc>
                  <a:spcBef>
                    <a:spcPct val="0"/>
                  </a:spcBef>
                  <a:spcAft>
                    <a:spcPct val="15000"/>
                  </a:spcAft>
                  <a:buFont typeface="+mj-lt"/>
                  <a:buAutoNum type="arabicPeriod"/>
                </a:pPr>
                <a:r>
                  <a:rPr lang="en-US" sz="1200" kern="1200" dirty="0"/>
                  <a:t>-</a:t>
                </a:r>
              </a:p>
              <a:p>
                <a:pPr marL="342900" lvl="1" indent="-342900" defTabSz="622300">
                  <a:lnSpc>
                    <a:spcPct val="90000"/>
                  </a:lnSpc>
                  <a:spcBef>
                    <a:spcPct val="0"/>
                  </a:spcBef>
                  <a:spcAft>
                    <a:spcPct val="15000"/>
                  </a:spcAft>
                  <a:buFont typeface="+mj-lt"/>
                  <a:buAutoNum type="arabicPeriod"/>
                </a:pPr>
                <a:r>
                  <a:rPr lang="en-US" sz="1200" dirty="0"/>
                  <a:t>-</a:t>
                </a:r>
              </a:p>
              <a:p>
                <a:pPr marL="342900" lvl="1" indent="-342900" defTabSz="622300">
                  <a:lnSpc>
                    <a:spcPct val="90000"/>
                  </a:lnSpc>
                  <a:spcBef>
                    <a:spcPct val="0"/>
                  </a:spcBef>
                  <a:spcAft>
                    <a:spcPct val="15000"/>
                  </a:spcAft>
                  <a:buFont typeface="+mj-lt"/>
                  <a:buAutoNum type="arabicPeriod"/>
                </a:pPr>
                <a:r>
                  <a:rPr lang="en-US" sz="1200" kern="1200" dirty="0"/>
                  <a:t>-</a:t>
                </a:r>
              </a:p>
              <a:p>
                <a:pPr marL="342900" lvl="1" indent="-342900" defTabSz="622300">
                  <a:lnSpc>
                    <a:spcPct val="90000"/>
                  </a:lnSpc>
                  <a:spcBef>
                    <a:spcPct val="0"/>
                  </a:spcBef>
                  <a:spcAft>
                    <a:spcPct val="15000"/>
                  </a:spcAft>
                  <a:buFont typeface="+mj-lt"/>
                  <a:buAutoNum type="arabicPeriod"/>
                </a:pPr>
                <a:r>
                  <a:rPr lang="en-US" sz="1200" dirty="0"/>
                  <a:t>-</a:t>
                </a:r>
              </a:p>
              <a:p>
                <a:pPr marL="342900" lvl="1" indent="-342900" defTabSz="622300">
                  <a:lnSpc>
                    <a:spcPct val="90000"/>
                  </a:lnSpc>
                  <a:spcBef>
                    <a:spcPct val="0"/>
                  </a:spcBef>
                  <a:spcAft>
                    <a:spcPct val="15000"/>
                  </a:spcAft>
                  <a:buFont typeface="+mj-lt"/>
                  <a:buAutoNum type="arabicPeriod"/>
                </a:pPr>
                <a:r>
                  <a:rPr lang="en-US" sz="1200" dirty="0"/>
                  <a:t>-</a:t>
                </a:r>
              </a:p>
              <a:p>
                <a:pPr marL="342900" lvl="1" indent="-342900" defTabSz="622300">
                  <a:lnSpc>
                    <a:spcPct val="90000"/>
                  </a:lnSpc>
                  <a:spcBef>
                    <a:spcPct val="0"/>
                  </a:spcBef>
                  <a:spcAft>
                    <a:spcPct val="15000"/>
                  </a:spcAft>
                  <a:buFont typeface="+mj-lt"/>
                  <a:buAutoNum type="arabicPeriod"/>
                </a:pPr>
                <a:endParaRPr lang="en-US" sz="1200" dirty="0"/>
              </a:p>
              <a:p>
                <a:pPr marL="342900" lvl="1" indent="-342900" defTabSz="622300">
                  <a:lnSpc>
                    <a:spcPct val="90000"/>
                  </a:lnSpc>
                  <a:spcBef>
                    <a:spcPct val="0"/>
                  </a:spcBef>
                  <a:spcAft>
                    <a:spcPct val="15000"/>
                  </a:spcAft>
                  <a:buFont typeface="+mj-lt"/>
                  <a:buAutoNum type="arabicPeriod"/>
                </a:pPr>
                <a:endParaRPr lang="en-US" sz="1200" dirty="0"/>
              </a:p>
              <a:p>
                <a:pPr marL="0" lvl="1" defTabSz="622300">
                  <a:lnSpc>
                    <a:spcPct val="90000"/>
                  </a:lnSpc>
                  <a:spcBef>
                    <a:spcPct val="0"/>
                  </a:spcBef>
                  <a:spcAft>
                    <a:spcPct val="15000"/>
                  </a:spcAft>
                </a:pPr>
                <a:endParaRPr lang="en-US" sz="1200" kern="1200" dirty="0"/>
              </a:p>
              <a:p>
                <a:pPr marL="114300" lvl="1" indent="-114300" algn="ctr" defTabSz="622300">
                  <a:lnSpc>
                    <a:spcPct val="90000"/>
                  </a:lnSpc>
                  <a:spcBef>
                    <a:spcPct val="0"/>
                  </a:spcBef>
                  <a:spcAft>
                    <a:spcPct val="15000"/>
                  </a:spcAft>
                  <a:buChar char="•"/>
                </a:pPr>
                <a:endParaRPr lang="en-US" sz="1200" kern="1200" dirty="0"/>
              </a:p>
            </p:txBody>
          </p:sp>
        </p:grpSp>
      </p:grpSp>
      <p:sp>
        <p:nvSpPr>
          <p:cNvPr id="50" name="Tekstvak 49">
            <a:extLst>
              <a:ext uri="{FF2B5EF4-FFF2-40B4-BE49-F238E27FC236}">
                <a16:creationId xmlns:a16="http://schemas.microsoft.com/office/drawing/2014/main" id="{184C4E93-F8FD-F099-9EB5-47531C02E8EF}"/>
              </a:ext>
            </a:extLst>
          </p:cNvPr>
          <p:cNvSpPr txBox="1"/>
          <p:nvPr/>
        </p:nvSpPr>
        <p:spPr>
          <a:xfrm>
            <a:off x="492498" y="1452833"/>
            <a:ext cx="2389393" cy="646331"/>
          </a:xfrm>
          <a:prstGeom prst="rect">
            <a:avLst/>
          </a:prstGeom>
          <a:noFill/>
        </p:spPr>
        <p:txBody>
          <a:bodyPr wrap="square" rtlCol="0">
            <a:spAutoFit/>
          </a:bodyPr>
          <a:lstStyle/>
          <a:p>
            <a:r>
              <a:rPr lang="en-US" sz="1200" dirty="0" err="1"/>
              <a:t>Probeer</a:t>
            </a:r>
            <a:r>
              <a:rPr lang="en-US" sz="1200" dirty="0"/>
              <a:t> bij </a:t>
            </a:r>
            <a:r>
              <a:rPr lang="en-US" sz="1200" dirty="0" err="1"/>
              <a:t>ieder</a:t>
            </a:r>
            <a:r>
              <a:rPr lang="en-US" sz="1200" dirty="0"/>
              <a:t> </a:t>
            </a:r>
            <a:r>
              <a:rPr lang="en-US" sz="1200" dirty="0" err="1"/>
              <a:t>nummer</a:t>
            </a:r>
            <a:r>
              <a:rPr lang="en-US" sz="1200" dirty="0"/>
              <a:t> min 1 </a:t>
            </a:r>
            <a:r>
              <a:rPr lang="en-US" sz="1200" dirty="0" err="1"/>
              <a:t>variabele</a:t>
            </a:r>
            <a:r>
              <a:rPr lang="en-US" sz="1200" dirty="0"/>
              <a:t>, type data, </a:t>
            </a:r>
            <a:r>
              <a:rPr lang="en-US" sz="1200" dirty="0" err="1"/>
              <a:t>eenheid</a:t>
            </a:r>
            <a:r>
              <a:rPr lang="en-US" sz="1200" dirty="0"/>
              <a:t> te </a:t>
            </a:r>
            <a:r>
              <a:rPr lang="en-US" sz="1200" dirty="0" err="1"/>
              <a:t>benoemen</a:t>
            </a:r>
            <a:endParaRPr lang="en-US" sz="1200" dirty="0"/>
          </a:p>
        </p:txBody>
      </p:sp>
      <p:pic>
        <p:nvPicPr>
          <p:cNvPr id="51" name="Afbeelding 50" descr="Afbeelding met tekst, schermopname, diagram, nummer&#10;&#10;Automatisch gegenereerde beschrijving">
            <a:extLst>
              <a:ext uri="{FF2B5EF4-FFF2-40B4-BE49-F238E27FC236}">
                <a16:creationId xmlns:a16="http://schemas.microsoft.com/office/drawing/2014/main" id="{43ACCD4E-241B-DE34-AFB3-CB53B6AB8C62}"/>
              </a:ext>
            </a:extLst>
          </p:cNvPr>
          <p:cNvPicPr>
            <a:picLocks noChangeAspect="1"/>
          </p:cNvPicPr>
          <p:nvPr/>
        </p:nvPicPr>
        <p:blipFill rotWithShape="1">
          <a:blip r:embed="rId4">
            <a:extLst>
              <a:ext uri="{28A0092B-C50C-407E-A947-70E740481C1C}">
                <a14:useLocalDpi xmlns:a14="http://schemas.microsoft.com/office/drawing/2010/main" val="0"/>
              </a:ext>
            </a:extLst>
          </a:blip>
          <a:srcRect l="22181" r="66727" b="74362"/>
          <a:stretch/>
        </p:blipFill>
        <p:spPr>
          <a:xfrm>
            <a:off x="2177426" y="5051777"/>
            <a:ext cx="592831" cy="706780"/>
          </a:xfrm>
          <a:prstGeom prst="rect">
            <a:avLst/>
          </a:prstGeom>
        </p:spPr>
      </p:pic>
      <p:pic>
        <p:nvPicPr>
          <p:cNvPr id="52" name="Afbeelding 51" descr="Afbeelding met tekst, schermopname, diagram, nummer&#10;&#10;Automatisch gegenereerde beschrijving">
            <a:extLst>
              <a:ext uri="{FF2B5EF4-FFF2-40B4-BE49-F238E27FC236}">
                <a16:creationId xmlns:a16="http://schemas.microsoft.com/office/drawing/2014/main" id="{1DAD350A-D434-C994-AD19-32261A869799}"/>
              </a:ext>
            </a:extLst>
          </p:cNvPr>
          <p:cNvPicPr>
            <a:picLocks noChangeAspect="1"/>
          </p:cNvPicPr>
          <p:nvPr/>
        </p:nvPicPr>
        <p:blipFill rotWithShape="1">
          <a:blip r:embed="rId4">
            <a:extLst>
              <a:ext uri="{28A0092B-C50C-407E-A947-70E740481C1C}">
                <a14:useLocalDpi xmlns:a14="http://schemas.microsoft.com/office/drawing/2010/main" val="0"/>
              </a:ext>
            </a:extLst>
          </a:blip>
          <a:srcRect t="49971" r="79067" b="-412"/>
          <a:stretch/>
        </p:blipFill>
        <p:spPr>
          <a:xfrm>
            <a:off x="1463156" y="5051777"/>
            <a:ext cx="649564" cy="708463"/>
          </a:xfrm>
          <a:prstGeom prst="rect">
            <a:avLst/>
          </a:prstGeom>
        </p:spPr>
      </p:pic>
      <p:pic>
        <p:nvPicPr>
          <p:cNvPr id="53" name="Afbeelding 52" descr="Afbeelding met tekst, schermopname, Lettertype, lijn&#10;&#10;Automatisch gegenereerde beschrijving">
            <a:extLst>
              <a:ext uri="{FF2B5EF4-FFF2-40B4-BE49-F238E27FC236}">
                <a16:creationId xmlns:a16="http://schemas.microsoft.com/office/drawing/2014/main" id="{0D41BAC3-8FF9-090F-4E08-B93C2D996DAB}"/>
              </a:ext>
            </a:extLst>
          </p:cNvPr>
          <p:cNvPicPr>
            <a:picLocks noChangeAspect="1"/>
          </p:cNvPicPr>
          <p:nvPr/>
        </p:nvPicPr>
        <p:blipFill rotWithShape="1">
          <a:blip r:embed="rId5">
            <a:extLst>
              <a:ext uri="{28A0092B-C50C-407E-A947-70E740481C1C}">
                <a14:useLocalDpi xmlns:a14="http://schemas.microsoft.com/office/drawing/2010/main" val="0"/>
              </a:ext>
            </a:extLst>
          </a:blip>
          <a:srcRect r="84783" b="66348"/>
          <a:stretch/>
        </p:blipFill>
        <p:spPr>
          <a:xfrm>
            <a:off x="2803533" y="5069602"/>
            <a:ext cx="789762" cy="706779"/>
          </a:xfrm>
          <a:prstGeom prst="rect">
            <a:avLst/>
          </a:prstGeom>
        </p:spPr>
      </p:pic>
      <p:pic>
        <p:nvPicPr>
          <p:cNvPr id="54" name="Afbeelding 53" descr="Afbeelding met kaart, tekst, atlas&#10;&#10;Automatisch gegenereerde beschrijving">
            <a:extLst>
              <a:ext uri="{FF2B5EF4-FFF2-40B4-BE49-F238E27FC236}">
                <a16:creationId xmlns:a16="http://schemas.microsoft.com/office/drawing/2014/main" id="{DE8423B1-0C67-F25B-DB6A-29A3DC1A6D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543" y="5051777"/>
            <a:ext cx="858233" cy="706780"/>
          </a:xfrm>
          <a:prstGeom prst="rect">
            <a:avLst/>
          </a:prstGeom>
        </p:spPr>
      </p:pic>
    </p:spTree>
    <p:extLst>
      <p:ext uri="{BB962C8B-B14F-4D97-AF65-F5344CB8AC3E}">
        <p14:creationId xmlns:p14="http://schemas.microsoft.com/office/powerpoint/2010/main" val="1672250602"/>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F72E3-7D97-CCFB-94FF-58E594F56419}"/>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56D837FA-CFA2-3AB5-EF26-3E10B90E6CB5}"/>
              </a:ext>
            </a:extLst>
          </p:cNvPr>
          <p:cNvSpPr>
            <a:spLocks noGrp="1"/>
          </p:cNvSpPr>
          <p:nvPr>
            <p:ph type="title"/>
          </p:nvPr>
        </p:nvSpPr>
        <p:spPr>
          <a:xfrm>
            <a:off x="550863" y="566738"/>
            <a:ext cx="7781976" cy="463550"/>
          </a:xfrm>
        </p:spPr>
        <p:txBody>
          <a:bodyPr/>
          <a:lstStyle/>
          <a:p>
            <a:pPr eaLnBrk="1" fontAlgn="auto" hangingPunct="1">
              <a:spcAft>
                <a:spcPts val="0"/>
              </a:spcAft>
              <a:defRPr/>
            </a:pPr>
            <a:r>
              <a:rPr lang="nl-NL" dirty="0"/>
              <a:t>Beleving meenemen?</a:t>
            </a:r>
          </a:p>
        </p:txBody>
      </p:sp>
      <p:sp>
        <p:nvSpPr>
          <p:cNvPr id="46085" name="Rechthoek 6">
            <a:extLst>
              <a:ext uri="{FF2B5EF4-FFF2-40B4-BE49-F238E27FC236}">
                <a16:creationId xmlns:a16="http://schemas.microsoft.com/office/drawing/2014/main" id="{A91E5B41-CD76-1222-607C-DA3542A2D576}"/>
              </a:ext>
            </a:extLst>
          </p:cNvPr>
          <p:cNvSpPr>
            <a:spLocks noChangeArrowheads="1"/>
          </p:cNvSpPr>
          <p:nvPr/>
        </p:nvSpPr>
        <p:spPr bwMode="auto">
          <a:xfrm>
            <a:off x="12853988" y="6248400"/>
            <a:ext cx="2393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defRPr>
                <a:solidFill>
                  <a:schemeClr val="tx1"/>
                </a:solidFill>
                <a:latin typeface="Calibri" panose="020F0502020204030204" pitchFamily="34" charset="0"/>
              </a:defRPr>
            </a:lvl1pPr>
            <a:lvl2pPr marL="742950" indent="-285750">
              <a:spcBef>
                <a:spcPts val="500"/>
              </a:spcBef>
              <a:buClr>
                <a:schemeClr val="accent2"/>
              </a:buClr>
              <a:buFont typeface="Wingdings" panose="05000000000000000000" pitchFamily="2" charset="2"/>
              <a:buChar char="§"/>
              <a:defRPr>
                <a:solidFill>
                  <a:schemeClr val="tx1"/>
                </a:solidFill>
                <a:latin typeface="Calibri" panose="020F0502020204030204" pitchFamily="34" charset="0"/>
              </a:defRPr>
            </a:lvl2pPr>
            <a:lvl3pPr marL="1143000" indent="-228600">
              <a:spcBef>
                <a:spcPts val="500"/>
              </a:spcBef>
              <a:buClr>
                <a:schemeClr val="accent1"/>
              </a:buClr>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500"/>
              </a:spcBef>
              <a:buFont typeface="Arial" panose="020B0604020202020204" pitchFamily="34" charset="0"/>
              <a:defRPr sz="2000" b="1">
                <a:solidFill>
                  <a:schemeClr val="accent1"/>
                </a:solidFill>
                <a:latin typeface="Calibri" panose="020F0502020204030204" pitchFamily="34" charset="0"/>
              </a:defRPr>
            </a:lvl4pPr>
            <a:lvl5pPr marL="2057400" indent="-228600">
              <a:spcBef>
                <a:spcPts val="500"/>
              </a:spcBef>
              <a:buFont typeface="Arial" panose="020B0604020202020204" pitchFamily="34" charset="0"/>
              <a:defRPr i="1">
                <a:solidFill>
                  <a:schemeClr val="tx1"/>
                </a:solidFill>
                <a:latin typeface="Calibri" panose="020F0502020204030204" pitchFamily="34" charset="0"/>
              </a:defRPr>
            </a:lvl5pPr>
            <a:lvl6pPr marL="25146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6pPr>
            <a:lvl7pPr marL="29718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7pPr>
            <a:lvl8pPr marL="34290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8pPr>
            <a:lvl9pPr marL="38862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9pPr>
          </a:lstStyle>
          <a:p>
            <a:pPr eaLnBrk="1" hangingPunct="1">
              <a:spcBef>
                <a:spcPct val="0"/>
              </a:spcBef>
              <a:buFontTx/>
              <a:buNone/>
            </a:pPr>
            <a:r>
              <a:rPr lang="nl-NL" altLang="nl-NL" sz="1200">
                <a:solidFill>
                  <a:srgbClr val="44546A"/>
                </a:solidFill>
                <a:latin typeface="Open Sans"/>
                <a:hlinkClick r:id="rId3"/>
              </a:rPr>
              <a:t>https://youtu.be/09yTK-OTEPA</a:t>
            </a:r>
            <a:r>
              <a:rPr lang="nl-NL" altLang="nl-NL" sz="1200">
                <a:solidFill>
                  <a:srgbClr val="44546A"/>
                </a:solidFill>
                <a:latin typeface="Open Sans"/>
              </a:rPr>
              <a:t> </a:t>
            </a:r>
            <a:endParaRPr lang="nl-NL" altLang="nl-NL" sz="1200"/>
          </a:p>
        </p:txBody>
      </p:sp>
      <p:pic>
        <p:nvPicPr>
          <p:cNvPr id="3" name="Picture 2">
            <a:extLst>
              <a:ext uri="{FF2B5EF4-FFF2-40B4-BE49-F238E27FC236}">
                <a16:creationId xmlns:a16="http://schemas.microsoft.com/office/drawing/2014/main" id="{541E24B7-6A29-E5C7-8D15-707A35E69013}"/>
              </a:ext>
            </a:extLst>
          </p:cNvPr>
          <p:cNvPicPr>
            <a:picLocks noChangeAspect="1"/>
          </p:cNvPicPr>
          <p:nvPr/>
        </p:nvPicPr>
        <p:blipFill>
          <a:blip r:embed="rId4"/>
          <a:stretch>
            <a:fillRect/>
          </a:stretch>
        </p:blipFill>
        <p:spPr>
          <a:xfrm>
            <a:off x="9343611" y="1223127"/>
            <a:ext cx="2570669" cy="852603"/>
          </a:xfrm>
          <a:prstGeom prst="rect">
            <a:avLst/>
          </a:prstGeom>
        </p:spPr>
      </p:pic>
      <p:sp>
        <p:nvSpPr>
          <p:cNvPr id="26" name="Tijdelijke aanduiding voor verticale tekst 4">
            <a:extLst>
              <a:ext uri="{FF2B5EF4-FFF2-40B4-BE49-F238E27FC236}">
                <a16:creationId xmlns:a16="http://schemas.microsoft.com/office/drawing/2014/main" id="{DB70BFB8-A2B5-1A58-C4E8-27F4FB5C59FD}"/>
              </a:ext>
            </a:extLst>
          </p:cNvPr>
          <p:cNvSpPr txBox="1">
            <a:spLocks/>
          </p:cNvSpPr>
          <p:nvPr/>
        </p:nvSpPr>
        <p:spPr bwMode="auto">
          <a:xfrm>
            <a:off x="550863" y="1391904"/>
            <a:ext cx="9202737" cy="4899357"/>
          </a:xfrm>
          <a:prstGeom prst="rect">
            <a:avLst/>
          </a:prstGeom>
        </p:spPr>
        <p:txBody>
          <a:bodyPr wrap="square" lIns="91440" tIns="45720" rIns="91440" bIns="45720" numCol="1" anchor="t" compatLnSpc="1">
            <a:prstTxWarp prst="textNoShape">
              <a:avLst/>
            </a:prstTxWarp>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276225" indent="-276225" algn="l" defTabSz="914400" rtl="0" eaLnBrk="1" latinLnBrk="0" hangingPunct="1">
              <a:lnSpc>
                <a:spcPct val="10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550863" indent="-276225"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2000" b="1" kern="1200">
                <a:solidFill>
                  <a:schemeClr val="accent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800" i="1"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533400" indent="-2667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2000" b="1" kern="1200">
                <a:solidFill>
                  <a:schemeClr val="accent1"/>
                </a:solidFill>
                <a:latin typeface="+mn-lt"/>
                <a:ea typeface="+mn-ea"/>
                <a:cs typeface="+mn-cs"/>
              </a:defRPr>
            </a:lvl9pPr>
          </a:lstStyle>
          <a:p>
            <a:pPr marL="274320" lvl="1" indent="0">
              <a:buClr>
                <a:srgbClr val="70B741"/>
              </a:buClr>
              <a:buNone/>
            </a:pPr>
            <a:endParaRPr lang="nl-NL" sz="2000" dirty="0">
              <a:cs typeface="Calibri"/>
            </a:endParaRPr>
          </a:p>
        </p:txBody>
      </p:sp>
      <p:pic>
        <p:nvPicPr>
          <p:cNvPr id="27" name="Graphic 26" descr="Logo Gemeente Rotterdam, ga naar homepagina">
            <a:extLst>
              <a:ext uri="{FF2B5EF4-FFF2-40B4-BE49-F238E27FC236}">
                <a16:creationId xmlns:a16="http://schemas.microsoft.com/office/drawing/2014/main" id="{4AA6E849-BC01-D16C-D9F4-C9EFC3BDA5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6090" y="2171896"/>
            <a:ext cx="2278451" cy="455690"/>
          </a:xfrm>
          <a:prstGeom prst="rect">
            <a:avLst/>
          </a:prstGeom>
        </p:spPr>
      </p:pic>
      <p:pic>
        <p:nvPicPr>
          <p:cNvPr id="4" name="Afbeelding 3">
            <a:extLst>
              <a:ext uri="{FF2B5EF4-FFF2-40B4-BE49-F238E27FC236}">
                <a16:creationId xmlns:a16="http://schemas.microsoft.com/office/drawing/2014/main" id="{EEFE9709-AE60-45F3-3C3B-7B03D2046D1C}"/>
              </a:ext>
            </a:extLst>
          </p:cNvPr>
          <p:cNvPicPr>
            <a:picLocks noChangeAspect="1"/>
          </p:cNvPicPr>
          <p:nvPr/>
        </p:nvPicPr>
        <p:blipFill>
          <a:blip r:embed="rId7"/>
          <a:stretch>
            <a:fillRect/>
          </a:stretch>
        </p:blipFill>
        <p:spPr>
          <a:xfrm>
            <a:off x="0" y="6387306"/>
            <a:ext cx="4115157" cy="323116"/>
          </a:xfrm>
          <a:prstGeom prst="rect">
            <a:avLst/>
          </a:prstGeom>
        </p:spPr>
      </p:pic>
    </p:spTree>
    <p:extLst>
      <p:ext uri="{BB962C8B-B14F-4D97-AF65-F5344CB8AC3E}">
        <p14:creationId xmlns:p14="http://schemas.microsoft.com/office/powerpoint/2010/main" val="98980306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739C97-D7D7-8A09-1C80-27DE1AE87041}"/>
              </a:ext>
            </a:extLst>
          </p:cNvPr>
          <p:cNvSpPr>
            <a:spLocks noGrp="1"/>
          </p:cNvSpPr>
          <p:nvPr>
            <p:ph type="title"/>
          </p:nvPr>
        </p:nvSpPr>
        <p:spPr/>
        <p:txBody>
          <a:bodyPr/>
          <a:lstStyle/>
          <a:p>
            <a:r>
              <a:rPr lang="en-US" dirty="0" err="1">
                <a:cs typeface="Calibri"/>
              </a:rPr>
              <a:t>Vervolg</a:t>
            </a:r>
            <a:endParaRPr lang="en-US" dirty="0"/>
          </a:p>
        </p:txBody>
      </p:sp>
      <p:sp>
        <p:nvSpPr>
          <p:cNvPr id="4" name="Vertical Text Placeholder 3">
            <a:extLst>
              <a:ext uri="{FF2B5EF4-FFF2-40B4-BE49-F238E27FC236}">
                <a16:creationId xmlns:a16="http://schemas.microsoft.com/office/drawing/2014/main" id="{9241F500-5219-96DA-3FDC-A1858FC04B7E}"/>
              </a:ext>
            </a:extLst>
          </p:cNvPr>
          <p:cNvSpPr>
            <a:spLocks noGrp="1"/>
          </p:cNvSpPr>
          <p:nvPr>
            <p:ph type="body" orient="vert" idx="1"/>
          </p:nvPr>
        </p:nvSpPr>
        <p:spPr>
          <a:xfrm>
            <a:off x="551544" y="1320798"/>
            <a:ext cx="7733812" cy="3513961"/>
          </a:xfrm>
        </p:spPr>
        <p:txBody>
          <a:bodyPr/>
          <a:lstStyle/>
          <a:p>
            <a:pPr lvl="1">
              <a:buClr>
                <a:srgbClr val="25387F"/>
              </a:buClr>
              <a:buFont typeface="Wingdings,Sans-Serif"/>
              <a:buChar char="§"/>
            </a:pPr>
            <a:r>
              <a:rPr lang="nl-NL" sz="2000" dirty="0">
                <a:cs typeface="Calibri"/>
              </a:rPr>
              <a:t>Vervolg activiteiten </a:t>
            </a:r>
          </a:p>
          <a:p>
            <a:pPr marL="550545" lvl="2" indent="-285750">
              <a:buClr>
                <a:srgbClr val="70B741"/>
              </a:buClr>
              <a:buFont typeface="Wingdings"/>
              <a:buChar char="§"/>
            </a:pPr>
            <a:r>
              <a:rPr lang="nl-NL" sz="2000" dirty="0">
                <a:cs typeface="Calibri"/>
              </a:rPr>
              <a:t>Verdere ontwikkeling platform – wie pakt wat op?</a:t>
            </a:r>
          </a:p>
          <a:p>
            <a:pPr marL="550545" lvl="2" indent="-285750">
              <a:buClr>
                <a:srgbClr val="70B741"/>
              </a:buClr>
              <a:buFont typeface="Wingdings"/>
              <a:buChar char="§"/>
            </a:pPr>
            <a:r>
              <a:rPr lang="nl-NL" sz="2000" dirty="0">
                <a:solidFill>
                  <a:srgbClr val="000000"/>
                </a:solidFill>
                <a:cs typeface="Calibri"/>
              </a:rPr>
              <a:t>Gesprekken bewoners </a:t>
            </a:r>
          </a:p>
          <a:p>
            <a:pPr marL="550545" lvl="2" indent="-285750">
              <a:buClr>
                <a:srgbClr val="70B741"/>
              </a:buClr>
              <a:buFont typeface="Wingdings"/>
              <a:buChar char="§"/>
            </a:pPr>
            <a:r>
              <a:rPr lang="nl-NL" sz="2000" dirty="0">
                <a:solidFill>
                  <a:srgbClr val="000000"/>
                </a:solidFill>
                <a:cs typeface="Calibri"/>
              </a:rPr>
              <a:t>Installeren meetapparatuur</a:t>
            </a:r>
          </a:p>
          <a:p>
            <a:pPr marL="264795" lvl="2" indent="0">
              <a:buClr>
                <a:srgbClr val="70B741"/>
              </a:buClr>
              <a:buNone/>
            </a:pPr>
            <a:endParaRPr lang="nl-NL" sz="2000" dirty="0">
              <a:cs typeface="Calibri"/>
            </a:endParaRPr>
          </a:p>
          <a:p>
            <a:pPr lvl="1">
              <a:buClr>
                <a:srgbClr val="25387F"/>
              </a:buClr>
              <a:buFont typeface="Wingdings"/>
              <a:buChar char="§"/>
            </a:pPr>
            <a:r>
              <a:rPr lang="en-US" sz="2000" dirty="0" err="1">
                <a:cs typeface="Calibri"/>
              </a:rPr>
              <a:t>Vervolgsessie</a:t>
            </a:r>
            <a:r>
              <a:rPr lang="en-US" sz="2000" dirty="0">
                <a:cs typeface="Calibri"/>
              </a:rPr>
              <a:t> 3 </a:t>
            </a:r>
            <a:r>
              <a:rPr lang="en-US" sz="2000" dirty="0" err="1">
                <a:cs typeface="Calibri"/>
              </a:rPr>
              <a:t>inplannen</a:t>
            </a:r>
            <a:r>
              <a:rPr lang="en-US" sz="2000" dirty="0">
                <a:cs typeface="Calibri"/>
              </a:rPr>
              <a:t> – </a:t>
            </a:r>
            <a:r>
              <a:rPr lang="en-US" sz="2000" dirty="0" err="1">
                <a:cs typeface="Calibri"/>
              </a:rPr>
              <a:t>Inrichten</a:t>
            </a:r>
            <a:r>
              <a:rPr lang="en-US" sz="2000" dirty="0">
                <a:cs typeface="Calibri"/>
              </a:rPr>
              <a:t> platform </a:t>
            </a:r>
            <a:r>
              <a:rPr lang="en-US" sz="2000" dirty="0" err="1">
                <a:cs typeface="Calibri"/>
              </a:rPr>
              <a:t>burgermeetnet</a:t>
            </a:r>
            <a:endParaRPr lang="en-US" sz="2000" dirty="0">
              <a:cs typeface="Calibri"/>
            </a:endParaRPr>
          </a:p>
          <a:p>
            <a:pPr lvl="1">
              <a:buClr>
                <a:srgbClr val="25387F"/>
              </a:buClr>
              <a:buFont typeface="Wingdings"/>
              <a:buChar char="§"/>
            </a:pPr>
            <a:endParaRPr lang="en-US" sz="2000" dirty="0">
              <a:cs typeface="Calibri"/>
            </a:endParaRPr>
          </a:p>
          <a:p>
            <a:pPr lvl="1">
              <a:buClr>
                <a:srgbClr val="25387F"/>
              </a:buClr>
              <a:buFont typeface="Wingdings"/>
              <a:buChar char="§"/>
            </a:pPr>
            <a:r>
              <a:rPr lang="en-US" sz="2000" dirty="0" err="1">
                <a:cs typeface="Calibri"/>
              </a:rPr>
              <a:t>Belevingsonderzoek</a:t>
            </a:r>
            <a:r>
              <a:rPr lang="en-US" sz="2000" dirty="0">
                <a:cs typeface="Calibri"/>
              </a:rPr>
              <a:t> &amp; het BMN RTHA</a:t>
            </a:r>
          </a:p>
        </p:txBody>
      </p:sp>
      <p:sp>
        <p:nvSpPr>
          <p:cNvPr id="6" name="Footer Placeholder 5">
            <a:extLst>
              <a:ext uri="{FF2B5EF4-FFF2-40B4-BE49-F238E27FC236}">
                <a16:creationId xmlns:a16="http://schemas.microsoft.com/office/drawing/2014/main" id="{D6C8E16F-37F8-0E4B-E9EA-41B1830FB406}"/>
              </a:ext>
            </a:extLst>
          </p:cNvPr>
          <p:cNvSpPr>
            <a:spLocks noGrp="1"/>
          </p:cNvSpPr>
          <p:nvPr>
            <p:ph type="ftr" sz="quarter" idx="14"/>
          </p:nvPr>
        </p:nvSpPr>
        <p:spPr/>
        <p:txBody>
          <a:bodyPr/>
          <a:lstStyle/>
          <a:p>
            <a:pPr>
              <a:defRPr/>
            </a:pPr>
            <a:r>
              <a:rPr lang="nl-NL" dirty="0"/>
              <a:t>Sessie 3. burgermeetnet RTHA</a:t>
            </a:r>
          </a:p>
        </p:txBody>
      </p:sp>
      <p:pic>
        <p:nvPicPr>
          <p:cNvPr id="8" name="Picture 7">
            <a:extLst>
              <a:ext uri="{FF2B5EF4-FFF2-40B4-BE49-F238E27FC236}">
                <a16:creationId xmlns:a16="http://schemas.microsoft.com/office/drawing/2014/main" id="{08E13584-BD51-3828-0DFF-687413FD1DFF}"/>
              </a:ext>
            </a:extLst>
          </p:cNvPr>
          <p:cNvPicPr>
            <a:picLocks noChangeAspect="1"/>
          </p:cNvPicPr>
          <p:nvPr/>
        </p:nvPicPr>
        <p:blipFill>
          <a:blip r:embed="rId3"/>
          <a:stretch>
            <a:fillRect/>
          </a:stretch>
        </p:blipFill>
        <p:spPr>
          <a:xfrm>
            <a:off x="9343611" y="1223127"/>
            <a:ext cx="2570669" cy="852603"/>
          </a:xfrm>
          <a:prstGeom prst="rect">
            <a:avLst/>
          </a:prstGeom>
        </p:spPr>
      </p:pic>
      <p:pic>
        <p:nvPicPr>
          <p:cNvPr id="2" name="Graphic 1" descr="Logo Gemeente Rotterdam, ga naar homepagina">
            <a:extLst>
              <a:ext uri="{FF2B5EF4-FFF2-40B4-BE49-F238E27FC236}">
                <a16:creationId xmlns:a16="http://schemas.microsoft.com/office/drawing/2014/main" id="{0E21C929-7701-C2A0-2611-BE44888380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06090" y="2171896"/>
            <a:ext cx="2278451" cy="455690"/>
          </a:xfrm>
          <a:prstGeom prst="rect">
            <a:avLst/>
          </a:prstGeom>
        </p:spPr>
      </p:pic>
    </p:spTree>
    <p:extLst>
      <p:ext uri="{BB962C8B-B14F-4D97-AF65-F5344CB8AC3E}">
        <p14:creationId xmlns:p14="http://schemas.microsoft.com/office/powerpoint/2010/main" val="306430719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96D044B-7DC9-4811-B794-01918DD0D79C}"/>
              </a:ext>
            </a:extLst>
          </p:cNvPr>
          <p:cNvSpPr>
            <a:spLocks noGrp="1"/>
          </p:cNvSpPr>
          <p:nvPr>
            <p:ph type="title"/>
          </p:nvPr>
        </p:nvSpPr>
        <p:spPr>
          <a:xfrm>
            <a:off x="550863" y="566738"/>
            <a:ext cx="7526337" cy="463550"/>
          </a:xfrm>
        </p:spPr>
        <p:txBody>
          <a:bodyPr/>
          <a:lstStyle/>
          <a:p>
            <a:pPr eaLnBrk="1" fontAlgn="auto" hangingPunct="1">
              <a:spcAft>
                <a:spcPts val="0"/>
              </a:spcAft>
              <a:defRPr/>
            </a:pPr>
            <a:r>
              <a:rPr lang="nl-NL"/>
              <a:t>Bedankt voor uw aanwezigheid</a:t>
            </a:r>
          </a:p>
        </p:txBody>
      </p:sp>
      <p:sp>
        <p:nvSpPr>
          <p:cNvPr id="8" name="Tijdelijke aanduiding voor verticale tekst 7">
            <a:extLst>
              <a:ext uri="{FF2B5EF4-FFF2-40B4-BE49-F238E27FC236}">
                <a16:creationId xmlns:a16="http://schemas.microsoft.com/office/drawing/2014/main" id="{C63E2DC5-63C9-46F1-96F2-A283ADB0D455}"/>
              </a:ext>
            </a:extLst>
          </p:cNvPr>
          <p:cNvSpPr>
            <a:spLocks noGrp="1"/>
          </p:cNvSpPr>
          <p:nvPr>
            <p:ph type="body" orient="vert" idx="1"/>
          </p:nvPr>
        </p:nvSpPr>
        <p:spPr>
          <a:xfrm>
            <a:off x="-3126" y="5782456"/>
            <a:ext cx="12189134" cy="1080575"/>
          </a:xfrm>
        </p:spPr>
        <p:txBody>
          <a:bodyPr/>
          <a:lstStyle/>
          <a:p>
            <a:pPr eaLnBrk="1" fontAlgn="auto" hangingPunct="1">
              <a:spcAft>
                <a:spcPts val="0"/>
              </a:spcAft>
              <a:defRPr/>
            </a:pPr>
            <a:r>
              <a:rPr lang="nl-NL"/>
              <a:t>Parallelweg 1</a:t>
            </a:r>
            <a:br>
              <a:rPr lang="nl-NL"/>
            </a:br>
            <a:r>
              <a:rPr lang="nl-NL"/>
              <a:t>3112 NA Schiedam</a:t>
            </a:r>
          </a:p>
          <a:p>
            <a:pPr eaLnBrk="1" fontAlgn="auto" hangingPunct="1">
              <a:spcAft>
                <a:spcPts val="0"/>
              </a:spcAft>
              <a:defRPr/>
            </a:pPr>
            <a:r>
              <a:rPr lang="nl-NL"/>
              <a:t>Tel. 010 246 80 00</a:t>
            </a:r>
            <a:br>
              <a:rPr lang="nl-NL"/>
            </a:br>
            <a:r>
              <a:rPr lang="nl-NL"/>
              <a:t>			burgermeetnet@dcmr.nl</a:t>
            </a:r>
            <a:br>
              <a:rPr lang="nl-NL"/>
            </a:br>
            <a:r>
              <a:rPr lang="nl-NL"/>
              <a:t>	www.dcmr.nl</a:t>
            </a:r>
          </a:p>
        </p:txBody>
      </p:sp>
      <p:sp>
        <p:nvSpPr>
          <p:cNvPr id="46085" name="Rechthoek 6">
            <a:extLst>
              <a:ext uri="{FF2B5EF4-FFF2-40B4-BE49-F238E27FC236}">
                <a16:creationId xmlns:a16="http://schemas.microsoft.com/office/drawing/2014/main" id="{4DACD54E-E549-47D2-95BB-F40610861EEC}"/>
              </a:ext>
            </a:extLst>
          </p:cNvPr>
          <p:cNvSpPr>
            <a:spLocks noChangeArrowheads="1"/>
          </p:cNvSpPr>
          <p:nvPr/>
        </p:nvSpPr>
        <p:spPr bwMode="auto">
          <a:xfrm>
            <a:off x="12853988" y="6248400"/>
            <a:ext cx="2393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defRPr>
                <a:solidFill>
                  <a:schemeClr val="tx1"/>
                </a:solidFill>
                <a:latin typeface="Calibri" panose="020F0502020204030204" pitchFamily="34" charset="0"/>
              </a:defRPr>
            </a:lvl1pPr>
            <a:lvl2pPr marL="742950" indent="-285750">
              <a:spcBef>
                <a:spcPts val="500"/>
              </a:spcBef>
              <a:buClr>
                <a:schemeClr val="accent2"/>
              </a:buClr>
              <a:buFont typeface="Wingdings" panose="05000000000000000000" pitchFamily="2" charset="2"/>
              <a:buChar char="§"/>
              <a:defRPr>
                <a:solidFill>
                  <a:schemeClr val="tx1"/>
                </a:solidFill>
                <a:latin typeface="Calibri" panose="020F0502020204030204" pitchFamily="34" charset="0"/>
              </a:defRPr>
            </a:lvl2pPr>
            <a:lvl3pPr marL="1143000" indent="-228600">
              <a:spcBef>
                <a:spcPts val="500"/>
              </a:spcBef>
              <a:buClr>
                <a:schemeClr val="accent1"/>
              </a:buClr>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500"/>
              </a:spcBef>
              <a:buFont typeface="Arial" panose="020B0604020202020204" pitchFamily="34" charset="0"/>
              <a:defRPr sz="2000" b="1">
                <a:solidFill>
                  <a:schemeClr val="accent1"/>
                </a:solidFill>
                <a:latin typeface="Calibri" panose="020F0502020204030204" pitchFamily="34" charset="0"/>
              </a:defRPr>
            </a:lvl4pPr>
            <a:lvl5pPr marL="2057400" indent="-228600">
              <a:spcBef>
                <a:spcPts val="500"/>
              </a:spcBef>
              <a:buFont typeface="Arial" panose="020B0604020202020204" pitchFamily="34" charset="0"/>
              <a:defRPr i="1">
                <a:solidFill>
                  <a:schemeClr val="tx1"/>
                </a:solidFill>
                <a:latin typeface="Calibri" panose="020F0502020204030204" pitchFamily="34" charset="0"/>
              </a:defRPr>
            </a:lvl5pPr>
            <a:lvl6pPr marL="25146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6pPr>
            <a:lvl7pPr marL="29718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7pPr>
            <a:lvl8pPr marL="34290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8pPr>
            <a:lvl9pPr marL="38862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9pPr>
          </a:lstStyle>
          <a:p>
            <a:pPr eaLnBrk="1" hangingPunct="1">
              <a:spcBef>
                <a:spcPct val="0"/>
              </a:spcBef>
              <a:buFontTx/>
              <a:buNone/>
            </a:pPr>
            <a:r>
              <a:rPr lang="nl-NL" altLang="nl-NL" sz="1200">
                <a:solidFill>
                  <a:srgbClr val="44546A"/>
                </a:solidFill>
                <a:latin typeface="Open Sans"/>
                <a:hlinkClick r:id="rId3"/>
              </a:rPr>
              <a:t>https://youtu.be/09yTK-OTEPA</a:t>
            </a:r>
            <a:r>
              <a:rPr lang="nl-NL" altLang="nl-NL" sz="1200">
                <a:solidFill>
                  <a:srgbClr val="44546A"/>
                </a:solidFill>
                <a:latin typeface="Open Sans"/>
              </a:rPr>
              <a:t> </a:t>
            </a:r>
            <a:endParaRPr lang="nl-NL" altLang="nl-NL" sz="1200"/>
          </a:p>
        </p:txBody>
      </p:sp>
      <p:pic>
        <p:nvPicPr>
          <p:cNvPr id="3" name="Picture 2">
            <a:extLst>
              <a:ext uri="{FF2B5EF4-FFF2-40B4-BE49-F238E27FC236}">
                <a16:creationId xmlns:a16="http://schemas.microsoft.com/office/drawing/2014/main" id="{CE60C7F3-52D1-1F2D-CC56-B69AE22EE3E0}"/>
              </a:ext>
            </a:extLst>
          </p:cNvPr>
          <p:cNvPicPr>
            <a:picLocks noChangeAspect="1"/>
          </p:cNvPicPr>
          <p:nvPr/>
        </p:nvPicPr>
        <p:blipFill>
          <a:blip r:embed="rId4"/>
          <a:stretch>
            <a:fillRect/>
          </a:stretch>
        </p:blipFill>
        <p:spPr>
          <a:xfrm>
            <a:off x="9343611" y="1223127"/>
            <a:ext cx="2570669" cy="852603"/>
          </a:xfrm>
          <a:prstGeom prst="rect">
            <a:avLst/>
          </a:prstGeom>
        </p:spPr>
      </p:pic>
      <p:pic>
        <p:nvPicPr>
          <p:cNvPr id="1026" name="Picture 2" descr="Onze vacatures">
            <a:extLst>
              <a:ext uri="{FF2B5EF4-FFF2-40B4-BE49-F238E27FC236}">
                <a16:creationId xmlns:a16="http://schemas.microsoft.com/office/drawing/2014/main" id="{C108AD08-679D-0A3E-233F-6EC3FAD85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2" y="2924956"/>
            <a:ext cx="1219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Logo Gemeente Rotterdam, ga naar homepagina">
            <a:extLst>
              <a:ext uri="{FF2B5EF4-FFF2-40B4-BE49-F238E27FC236}">
                <a16:creationId xmlns:a16="http://schemas.microsoft.com/office/drawing/2014/main" id="{9A703629-A420-241F-6748-D86F625267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06090" y="2171896"/>
            <a:ext cx="2278451" cy="455690"/>
          </a:xfrm>
          <a:prstGeom prst="rect">
            <a:avLst/>
          </a:prstGeom>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9D234-A207-46B7-93A8-88B9EA4CA022}"/>
              </a:ext>
            </a:extLst>
          </p:cNvPr>
          <p:cNvSpPr>
            <a:spLocks noGrp="1"/>
          </p:cNvSpPr>
          <p:nvPr>
            <p:ph type="title"/>
          </p:nvPr>
        </p:nvSpPr>
        <p:spPr/>
        <p:txBody>
          <a:bodyPr/>
          <a:lstStyle/>
          <a:p>
            <a:r>
              <a:rPr lang="nl-NL"/>
              <a:t>Besluit en Vervolg</a:t>
            </a:r>
          </a:p>
        </p:txBody>
      </p:sp>
      <p:sp>
        <p:nvSpPr>
          <p:cNvPr id="6" name="Tijdelijke aanduiding voor verticale tekst 4">
            <a:extLst>
              <a:ext uri="{FF2B5EF4-FFF2-40B4-BE49-F238E27FC236}">
                <a16:creationId xmlns:a16="http://schemas.microsoft.com/office/drawing/2014/main" id="{18A264F2-79FC-4094-A620-2770A52609D2}"/>
              </a:ext>
            </a:extLst>
          </p:cNvPr>
          <p:cNvSpPr txBox="1">
            <a:spLocks/>
          </p:cNvSpPr>
          <p:nvPr/>
        </p:nvSpPr>
        <p:spPr bwMode="auto">
          <a:xfrm>
            <a:off x="550862" y="2054045"/>
            <a:ext cx="9202737" cy="4932363"/>
          </a:xfrm>
          <a:prstGeom prst="rect">
            <a:avLst/>
          </a:prstGeom>
        </p:spPr>
        <p:txBody>
          <a:bodyPr wrap="square" lIns="91440" tIns="45720" rIns="91440" bIns="45720" numCol="1" anchor="t" compatLnSpc="1">
            <a:prstTxWarp prst="textNoShape">
              <a:avLst/>
            </a:prstTxWarp>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276225" indent="-276225" algn="l" defTabSz="914400" rtl="0" eaLnBrk="1" latinLnBrk="0" hangingPunct="1">
              <a:lnSpc>
                <a:spcPct val="10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550863" indent="-276225"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2000" b="1" kern="1200">
                <a:solidFill>
                  <a:schemeClr val="accent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800" i="1"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533400" indent="-2667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2000" b="1" kern="1200">
                <a:solidFill>
                  <a:schemeClr val="accent1"/>
                </a:solidFill>
                <a:latin typeface="+mn-lt"/>
                <a:ea typeface="+mn-ea"/>
                <a:cs typeface="+mn-cs"/>
              </a:defRPr>
            </a:lvl9pPr>
          </a:lstStyle>
          <a:p>
            <a:pPr lvl="1"/>
            <a:r>
              <a:rPr lang="nl-NL" altLang="nl-NL" sz="2000">
                <a:latin typeface="Calibri"/>
                <a:ea typeface="Verdana"/>
                <a:cs typeface="Calibri"/>
              </a:rPr>
              <a:t>Verkennend onderzoek naar draagvlak van burgers voor Burgermeetnetwerk (BMN) Geluid RTHA laat zien dat het netwerk voldoende draagvlak en toegevoegde waarde bied.</a:t>
            </a:r>
          </a:p>
          <a:p>
            <a:pPr marL="0" lvl="1" indent="0">
              <a:buNone/>
            </a:pPr>
            <a:endParaRPr lang="nl-NL" altLang="nl-NL" sz="2000">
              <a:latin typeface="Calibri"/>
              <a:ea typeface="Verdana"/>
              <a:cs typeface="Calibri"/>
            </a:endParaRPr>
          </a:p>
          <a:p>
            <a:pPr lvl="1"/>
            <a:r>
              <a:rPr lang="nl-NL" sz="2000">
                <a:cs typeface="Calibri"/>
              </a:rPr>
              <a:t>Provincie Zuid Holland geeft DCMR de opdracht om samen met burgers het Burgermeetnetwerk (BMN) RTHA vorm te geven. </a:t>
            </a:r>
          </a:p>
          <a:p>
            <a:pPr marL="550545" lvl="2">
              <a:buClr>
                <a:srgbClr val="70B741"/>
              </a:buClr>
            </a:pPr>
            <a:r>
              <a:rPr lang="nl-NL" sz="2000">
                <a:cs typeface="Calibri"/>
              </a:rPr>
              <a:t>Samen met bewoners het proces rondom het Burgermeetnetwerk te bepalen</a:t>
            </a:r>
          </a:p>
          <a:p>
            <a:pPr marL="550545" lvl="2">
              <a:buClr>
                <a:srgbClr val="70B741"/>
              </a:buClr>
            </a:pPr>
            <a:r>
              <a:rPr lang="nl-NL" sz="2000">
                <a:cs typeface="Calibri"/>
              </a:rPr>
              <a:t>Samen met bewoners nieuwe meetpunten opzetten en meten</a:t>
            </a:r>
            <a:endParaRPr lang="nl-NL"/>
          </a:p>
          <a:p>
            <a:pPr marL="550545" lvl="2">
              <a:buClr>
                <a:srgbClr val="70B741"/>
              </a:buClr>
            </a:pPr>
            <a:r>
              <a:rPr lang="nl-NL" sz="2000">
                <a:cs typeface="Calibri"/>
              </a:rPr>
              <a:t>Samen met bewoners de gegevens analyseren</a:t>
            </a:r>
          </a:p>
          <a:p>
            <a:pPr marL="550545" lvl="2">
              <a:buClr>
                <a:srgbClr val="70B741"/>
              </a:buClr>
            </a:pPr>
            <a:endParaRPr lang="nl-NL" sz="2000">
              <a:cs typeface="Calibri"/>
            </a:endParaRPr>
          </a:p>
          <a:p>
            <a:pPr marL="550545" lvl="2">
              <a:buClr>
                <a:srgbClr val="70B741"/>
              </a:buClr>
            </a:pPr>
            <a:endParaRPr lang="nl-NL" sz="2000">
              <a:cs typeface="Calibri"/>
            </a:endParaRPr>
          </a:p>
          <a:p>
            <a:pPr marL="550545" lvl="2">
              <a:buClr>
                <a:srgbClr val="70B741"/>
              </a:buClr>
            </a:pPr>
            <a:endParaRPr lang="nl-NL" sz="2000">
              <a:solidFill>
                <a:srgbClr val="000000"/>
              </a:solidFill>
              <a:cs typeface="Calibri"/>
            </a:endParaRPr>
          </a:p>
          <a:p>
            <a:pPr marL="550545" lvl="2">
              <a:buClr>
                <a:srgbClr val="70B741"/>
              </a:buClr>
            </a:pPr>
            <a:endParaRPr lang="nl-NL" sz="2000">
              <a:solidFill>
                <a:srgbClr val="000000"/>
              </a:solidFill>
              <a:cs typeface="Calibri"/>
            </a:endParaRPr>
          </a:p>
          <a:p>
            <a:pPr marL="550545" lvl="2">
              <a:buClr>
                <a:srgbClr val="70B741"/>
              </a:buClr>
            </a:pPr>
            <a:endParaRPr lang="nl-NL" sz="2400">
              <a:solidFill>
                <a:srgbClr val="000000"/>
              </a:solidFill>
              <a:cs typeface="Calibri"/>
            </a:endParaRPr>
          </a:p>
          <a:p>
            <a:pPr lvl="1"/>
            <a:endParaRPr lang="nl-NL" altLang="nl-NL" sz="2400">
              <a:solidFill>
                <a:srgbClr val="000000"/>
              </a:solidFill>
              <a:cs typeface="Calibri"/>
            </a:endParaRPr>
          </a:p>
          <a:p>
            <a:pPr lvl="1"/>
            <a:endParaRPr lang="nl-NL" altLang="nl-NL" sz="2400">
              <a:solidFill>
                <a:srgbClr val="000000"/>
              </a:solidFill>
              <a:cs typeface="Calibri"/>
            </a:endParaRPr>
          </a:p>
          <a:p>
            <a:pPr marL="0" lvl="1" indent="0">
              <a:buNone/>
            </a:pPr>
            <a:endParaRPr lang="nl-NL" altLang="nl-NL" sz="2400">
              <a:solidFill>
                <a:srgbClr val="000000"/>
              </a:solidFill>
              <a:cs typeface="Calibri"/>
            </a:endParaRPr>
          </a:p>
          <a:p>
            <a:pPr lvl="1"/>
            <a:endParaRPr lang="nl-NL" altLang="nl-NL" sz="2400">
              <a:solidFill>
                <a:srgbClr val="000000"/>
              </a:solidFill>
              <a:cs typeface="Calibri"/>
            </a:endParaRPr>
          </a:p>
          <a:p>
            <a:pPr marL="0" lvl="1" indent="0">
              <a:buNone/>
            </a:pPr>
            <a:endParaRPr lang="nl-NL">
              <a:solidFill>
                <a:srgbClr val="000000"/>
              </a:solidFill>
              <a:cs typeface="Calibri"/>
            </a:endParaRPr>
          </a:p>
          <a:p>
            <a:pPr lvl="1"/>
            <a:endParaRPr lang="nl-NL" altLang="nl-NL" sz="2400">
              <a:solidFill>
                <a:srgbClr val="FF0000"/>
              </a:solidFill>
              <a:cs typeface="Calibri"/>
            </a:endParaRPr>
          </a:p>
          <a:p>
            <a:pPr lvl="1"/>
            <a:endParaRPr lang="nl-NL" altLang="nl-NL" sz="2400">
              <a:solidFill>
                <a:srgbClr val="FF0000"/>
              </a:solidFill>
              <a:cs typeface="Calibri"/>
            </a:endParaRPr>
          </a:p>
        </p:txBody>
      </p:sp>
      <p:pic>
        <p:nvPicPr>
          <p:cNvPr id="9" name="Picture 8">
            <a:extLst>
              <a:ext uri="{FF2B5EF4-FFF2-40B4-BE49-F238E27FC236}">
                <a16:creationId xmlns:a16="http://schemas.microsoft.com/office/drawing/2014/main" id="{AC2BB64D-AF8F-429F-9058-5F1D4875A441}"/>
              </a:ext>
            </a:extLst>
          </p:cNvPr>
          <p:cNvPicPr>
            <a:picLocks noChangeAspect="1"/>
          </p:cNvPicPr>
          <p:nvPr/>
        </p:nvPicPr>
        <p:blipFill>
          <a:blip r:embed="rId3"/>
          <a:stretch>
            <a:fillRect/>
          </a:stretch>
        </p:blipFill>
        <p:spPr>
          <a:xfrm>
            <a:off x="8696629" y="1194372"/>
            <a:ext cx="3117009" cy="1025132"/>
          </a:xfrm>
          <a:prstGeom prst="rect">
            <a:avLst/>
          </a:prstGeom>
        </p:spPr>
      </p:pic>
    </p:spTree>
    <p:extLst>
      <p:ext uri="{BB962C8B-B14F-4D97-AF65-F5344CB8AC3E}">
        <p14:creationId xmlns:p14="http://schemas.microsoft.com/office/powerpoint/2010/main" val="303901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4334B79C-E2D6-4D29-967C-998DE42EACC4}"/>
              </a:ext>
            </a:extLst>
          </p:cNvPr>
          <p:cNvSpPr>
            <a:spLocks noGrp="1"/>
          </p:cNvSpPr>
          <p:nvPr>
            <p:ph type="title"/>
          </p:nvPr>
        </p:nvSpPr>
        <p:spPr>
          <a:xfrm>
            <a:off x="550863" y="566738"/>
            <a:ext cx="7526337" cy="463550"/>
          </a:xfrm>
        </p:spPr>
        <p:txBody>
          <a:bodyPr/>
          <a:lstStyle/>
          <a:p>
            <a:pPr eaLnBrk="1" fontAlgn="auto" hangingPunct="1">
              <a:spcAft>
                <a:spcPts val="0"/>
              </a:spcAft>
              <a:defRPr/>
            </a:pPr>
            <a:r>
              <a:rPr lang="nl-NL"/>
              <a:t>Luchtvaart bij DCMR</a:t>
            </a:r>
          </a:p>
        </p:txBody>
      </p:sp>
      <p:sp>
        <p:nvSpPr>
          <p:cNvPr id="12" name="Rectangle 22">
            <a:extLst>
              <a:ext uri="{FF2B5EF4-FFF2-40B4-BE49-F238E27FC236}">
                <a16:creationId xmlns:a16="http://schemas.microsoft.com/office/drawing/2014/main" id="{5F3D3FD5-79E1-4DC0-ACD5-96E6734FB793}"/>
              </a:ext>
            </a:extLst>
          </p:cNvPr>
          <p:cNvSpPr/>
          <p:nvPr/>
        </p:nvSpPr>
        <p:spPr>
          <a:xfrm>
            <a:off x="43132" y="1915634"/>
            <a:ext cx="2438400" cy="2208212"/>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864000" anchor="ctr"/>
          <a:lstStyle/>
          <a:p>
            <a:pPr algn="ctr" fontAlgn="auto">
              <a:spcBef>
                <a:spcPts val="0"/>
              </a:spcBef>
              <a:spcAft>
                <a:spcPts val="0"/>
              </a:spcAft>
              <a:defRPr/>
            </a:pPr>
            <a:endParaRPr lang="nl-NL" sz="2000" b="1">
              <a:solidFill>
                <a:prstClr val="white"/>
              </a:solidFill>
            </a:endParaRPr>
          </a:p>
        </p:txBody>
      </p:sp>
      <p:sp>
        <p:nvSpPr>
          <p:cNvPr id="13" name="Rectangle 95">
            <a:extLst>
              <a:ext uri="{FF2B5EF4-FFF2-40B4-BE49-F238E27FC236}">
                <a16:creationId xmlns:a16="http://schemas.microsoft.com/office/drawing/2014/main" id="{181E08B6-49F5-4B88-9E0E-44885E503976}"/>
              </a:ext>
            </a:extLst>
          </p:cNvPr>
          <p:cNvSpPr/>
          <p:nvPr/>
        </p:nvSpPr>
        <p:spPr>
          <a:xfrm>
            <a:off x="43132" y="4123846"/>
            <a:ext cx="2438400" cy="2208213"/>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864000" anchor="ctr"/>
          <a:lstStyle/>
          <a:p>
            <a:pPr algn="ctr" fontAlgn="auto">
              <a:spcBef>
                <a:spcPts val="0"/>
              </a:spcBef>
              <a:spcAft>
                <a:spcPts val="0"/>
              </a:spcAft>
              <a:defRPr/>
            </a:pPr>
            <a:endParaRPr lang="nl-NL" sz="2000" b="1">
              <a:solidFill>
                <a:prstClr val="white"/>
              </a:solidFill>
            </a:endParaRPr>
          </a:p>
        </p:txBody>
      </p:sp>
      <p:sp>
        <p:nvSpPr>
          <p:cNvPr id="14" name="Rectangle 97">
            <a:extLst>
              <a:ext uri="{FF2B5EF4-FFF2-40B4-BE49-F238E27FC236}">
                <a16:creationId xmlns:a16="http://schemas.microsoft.com/office/drawing/2014/main" id="{8DEAAD44-70CD-44EA-A585-3FEB44F1D19F}"/>
              </a:ext>
            </a:extLst>
          </p:cNvPr>
          <p:cNvSpPr/>
          <p:nvPr/>
        </p:nvSpPr>
        <p:spPr>
          <a:xfrm rot="10800000">
            <a:off x="2481532" y="4123846"/>
            <a:ext cx="2438400" cy="2208213"/>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864000" anchor="ctr"/>
          <a:lstStyle/>
          <a:p>
            <a:pPr algn="ctr" fontAlgn="auto">
              <a:spcBef>
                <a:spcPts val="0"/>
              </a:spcBef>
              <a:spcAft>
                <a:spcPts val="0"/>
              </a:spcAft>
              <a:defRPr/>
            </a:pPr>
            <a:endParaRPr lang="nl-NL" sz="2000" b="1">
              <a:solidFill>
                <a:prstClr val="white"/>
              </a:solidFill>
            </a:endParaRPr>
          </a:p>
        </p:txBody>
      </p:sp>
      <p:sp>
        <p:nvSpPr>
          <p:cNvPr id="15" name="Rectangle 98">
            <a:extLst>
              <a:ext uri="{FF2B5EF4-FFF2-40B4-BE49-F238E27FC236}">
                <a16:creationId xmlns:a16="http://schemas.microsoft.com/office/drawing/2014/main" id="{55C4073A-C60F-4BAE-B501-98ACA0971A0A}"/>
              </a:ext>
            </a:extLst>
          </p:cNvPr>
          <p:cNvSpPr/>
          <p:nvPr/>
        </p:nvSpPr>
        <p:spPr>
          <a:xfrm rot="10800000">
            <a:off x="2481532" y="1915634"/>
            <a:ext cx="2438400" cy="2208212"/>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864000" anchor="ctr"/>
          <a:lstStyle/>
          <a:p>
            <a:pPr algn="ctr" fontAlgn="auto">
              <a:spcBef>
                <a:spcPts val="0"/>
              </a:spcBef>
              <a:spcAft>
                <a:spcPts val="0"/>
              </a:spcAft>
              <a:defRPr/>
            </a:pPr>
            <a:endParaRPr lang="nl-NL" sz="2000" b="1">
              <a:solidFill>
                <a:prstClr val="white"/>
              </a:solidFill>
            </a:endParaRPr>
          </a:p>
        </p:txBody>
      </p:sp>
      <p:sp>
        <p:nvSpPr>
          <p:cNvPr id="16" name="Rectangle 100">
            <a:extLst>
              <a:ext uri="{FF2B5EF4-FFF2-40B4-BE49-F238E27FC236}">
                <a16:creationId xmlns:a16="http://schemas.microsoft.com/office/drawing/2014/main" id="{207A36ED-0CD2-428E-A403-528FC33FA1D3}"/>
              </a:ext>
            </a:extLst>
          </p:cNvPr>
          <p:cNvSpPr/>
          <p:nvPr/>
        </p:nvSpPr>
        <p:spPr>
          <a:xfrm>
            <a:off x="4919932" y="1915634"/>
            <a:ext cx="2438400" cy="2208212"/>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864000" anchor="ctr"/>
          <a:lstStyle/>
          <a:p>
            <a:pPr algn="ctr" fontAlgn="auto">
              <a:spcBef>
                <a:spcPts val="0"/>
              </a:spcBef>
              <a:spcAft>
                <a:spcPts val="0"/>
              </a:spcAft>
              <a:defRPr/>
            </a:pPr>
            <a:endParaRPr lang="nl-NL" sz="2000" b="1">
              <a:solidFill>
                <a:prstClr val="white"/>
              </a:solidFill>
            </a:endParaRPr>
          </a:p>
        </p:txBody>
      </p:sp>
      <p:sp>
        <p:nvSpPr>
          <p:cNvPr id="17" name="Rectangle 101">
            <a:extLst>
              <a:ext uri="{FF2B5EF4-FFF2-40B4-BE49-F238E27FC236}">
                <a16:creationId xmlns:a16="http://schemas.microsoft.com/office/drawing/2014/main" id="{AF3B264A-E375-4A5B-8048-E42D8685CA97}"/>
              </a:ext>
            </a:extLst>
          </p:cNvPr>
          <p:cNvSpPr/>
          <p:nvPr/>
        </p:nvSpPr>
        <p:spPr>
          <a:xfrm>
            <a:off x="4919932" y="4123846"/>
            <a:ext cx="2438400" cy="2208213"/>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864000" anchor="ctr"/>
          <a:lstStyle/>
          <a:p>
            <a:pPr algn="ctr" fontAlgn="auto">
              <a:spcBef>
                <a:spcPts val="0"/>
              </a:spcBef>
              <a:spcAft>
                <a:spcPts val="0"/>
              </a:spcAft>
              <a:defRPr/>
            </a:pPr>
            <a:endParaRPr lang="nl-NL" sz="2000" b="1">
              <a:solidFill>
                <a:prstClr val="white"/>
              </a:solidFill>
            </a:endParaRPr>
          </a:p>
        </p:txBody>
      </p:sp>
      <p:sp>
        <p:nvSpPr>
          <p:cNvPr id="18" name="Rectangle 103">
            <a:extLst>
              <a:ext uri="{FF2B5EF4-FFF2-40B4-BE49-F238E27FC236}">
                <a16:creationId xmlns:a16="http://schemas.microsoft.com/office/drawing/2014/main" id="{2CA4FDCC-466A-41F1-B7A7-FABC6B5EDBDD}"/>
              </a:ext>
            </a:extLst>
          </p:cNvPr>
          <p:cNvSpPr/>
          <p:nvPr/>
        </p:nvSpPr>
        <p:spPr>
          <a:xfrm rot="10800000">
            <a:off x="7358332" y="4123846"/>
            <a:ext cx="2438400" cy="2208213"/>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864000" anchor="ctr"/>
          <a:lstStyle/>
          <a:p>
            <a:pPr algn="ctr" fontAlgn="auto">
              <a:spcBef>
                <a:spcPts val="0"/>
              </a:spcBef>
              <a:spcAft>
                <a:spcPts val="0"/>
              </a:spcAft>
              <a:defRPr/>
            </a:pPr>
            <a:endParaRPr lang="nl-NL" sz="2000" b="1">
              <a:solidFill>
                <a:prstClr val="white"/>
              </a:solidFill>
            </a:endParaRPr>
          </a:p>
        </p:txBody>
      </p:sp>
      <p:sp>
        <p:nvSpPr>
          <p:cNvPr id="19" name="Rectangle 104">
            <a:extLst>
              <a:ext uri="{FF2B5EF4-FFF2-40B4-BE49-F238E27FC236}">
                <a16:creationId xmlns:a16="http://schemas.microsoft.com/office/drawing/2014/main" id="{351AE781-608B-4233-855E-59CFFBE51F6D}"/>
              </a:ext>
            </a:extLst>
          </p:cNvPr>
          <p:cNvSpPr/>
          <p:nvPr/>
        </p:nvSpPr>
        <p:spPr>
          <a:xfrm rot="10800000">
            <a:off x="7358332" y="1915634"/>
            <a:ext cx="2438400" cy="2208212"/>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864000" anchor="ctr"/>
          <a:lstStyle/>
          <a:p>
            <a:pPr algn="ctr" fontAlgn="auto">
              <a:spcBef>
                <a:spcPts val="0"/>
              </a:spcBef>
              <a:spcAft>
                <a:spcPts val="0"/>
              </a:spcAft>
              <a:defRPr/>
            </a:pPr>
            <a:endParaRPr lang="nl-NL" sz="2000" b="1">
              <a:solidFill>
                <a:prstClr val="white"/>
              </a:solidFill>
            </a:endParaRPr>
          </a:p>
        </p:txBody>
      </p:sp>
      <p:sp>
        <p:nvSpPr>
          <p:cNvPr id="20" name="Rectangle 106">
            <a:extLst>
              <a:ext uri="{FF2B5EF4-FFF2-40B4-BE49-F238E27FC236}">
                <a16:creationId xmlns:a16="http://schemas.microsoft.com/office/drawing/2014/main" id="{A7DC4B25-59E1-4EF2-82E7-7BE3117D8C35}"/>
              </a:ext>
            </a:extLst>
          </p:cNvPr>
          <p:cNvSpPr/>
          <p:nvPr/>
        </p:nvSpPr>
        <p:spPr>
          <a:xfrm>
            <a:off x="9796732" y="1915634"/>
            <a:ext cx="2438400" cy="2208212"/>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864000" anchor="ctr"/>
          <a:lstStyle/>
          <a:p>
            <a:pPr algn="ctr" fontAlgn="auto">
              <a:spcBef>
                <a:spcPts val="0"/>
              </a:spcBef>
              <a:spcAft>
                <a:spcPts val="0"/>
              </a:spcAft>
              <a:defRPr/>
            </a:pPr>
            <a:endParaRPr lang="nl-NL" sz="2000" b="1">
              <a:solidFill>
                <a:prstClr val="white"/>
              </a:solidFill>
            </a:endParaRPr>
          </a:p>
        </p:txBody>
      </p:sp>
      <p:sp>
        <p:nvSpPr>
          <p:cNvPr id="21" name="Rectangle 107">
            <a:extLst>
              <a:ext uri="{FF2B5EF4-FFF2-40B4-BE49-F238E27FC236}">
                <a16:creationId xmlns:a16="http://schemas.microsoft.com/office/drawing/2014/main" id="{30A6506F-9912-41CC-903C-0F1AFCA39C80}"/>
              </a:ext>
            </a:extLst>
          </p:cNvPr>
          <p:cNvSpPr/>
          <p:nvPr/>
        </p:nvSpPr>
        <p:spPr>
          <a:xfrm>
            <a:off x="9796732" y="4123846"/>
            <a:ext cx="2438400" cy="2208213"/>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864000" anchor="ctr"/>
          <a:lstStyle/>
          <a:p>
            <a:pPr algn="ctr" fontAlgn="auto">
              <a:spcBef>
                <a:spcPts val="0"/>
              </a:spcBef>
              <a:spcAft>
                <a:spcPts val="0"/>
              </a:spcAft>
              <a:defRPr/>
            </a:pPr>
            <a:endParaRPr lang="nl-NL" sz="2000" b="1">
              <a:solidFill>
                <a:prstClr val="white"/>
              </a:solidFill>
            </a:endParaRPr>
          </a:p>
        </p:txBody>
      </p:sp>
      <p:sp>
        <p:nvSpPr>
          <p:cNvPr id="22" name="Isosceles Triangle 7">
            <a:extLst>
              <a:ext uri="{FF2B5EF4-FFF2-40B4-BE49-F238E27FC236}">
                <a16:creationId xmlns:a16="http://schemas.microsoft.com/office/drawing/2014/main" id="{7A72FFB8-1971-4FD5-A763-C990EA1CC06C}"/>
              </a:ext>
            </a:extLst>
          </p:cNvPr>
          <p:cNvSpPr/>
          <p:nvPr/>
        </p:nvSpPr>
        <p:spPr>
          <a:xfrm rot="10800000">
            <a:off x="1046432" y="4106384"/>
            <a:ext cx="431800" cy="1936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solidFill>
                <a:prstClr val="white"/>
              </a:solidFill>
            </a:endParaRPr>
          </a:p>
        </p:txBody>
      </p:sp>
      <p:sp>
        <p:nvSpPr>
          <p:cNvPr id="23" name="Isosceles Triangle 108">
            <a:extLst>
              <a:ext uri="{FF2B5EF4-FFF2-40B4-BE49-F238E27FC236}">
                <a16:creationId xmlns:a16="http://schemas.microsoft.com/office/drawing/2014/main" id="{56790411-5233-4A67-8F7D-E148053F4BE1}"/>
              </a:ext>
            </a:extLst>
          </p:cNvPr>
          <p:cNvSpPr/>
          <p:nvPr/>
        </p:nvSpPr>
        <p:spPr>
          <a:xfrm rot="10800000">
            <a:off x="5923232" y="4106384"/>
            <a:ext cx="431800" cy="19367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solidFill>
                <a:prstClr val="white"/>
              </a:solidFill>
            </a:endParaRPr>
          </a:p>
        </p:txBody>
      </p:sp>
      <p:sp>
        <p:nvSpPr>
          <p:cNvPr id="24" name="Isosceles Triangle 109">
            <a:extLst>
              <a:ext uri="{FF2B5EF4-FFF2-40B4-BE49-F238E27FC236}">
                <a16:creationId xmlns:a16="http://schemas.microsoft.com/office/drawing/2014/main" id="{29E77125-F7D5-4017-BDC4-4419AAE1C555}"/>
              </a:ext>
            </a:extLst>
          </p:cNvPr>
          <p:cNvSpPr/>
          <p:nvPr/>
        </p:nvSpPr>
        <p:spPr>
          <a:xfrm rot="10800000">
            <a:off x="10800032" y="4106384"/>
            <a:ext cx="431800" cy="19367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solidFill>
                <a:prstClr val="white"/>
              </a:solidFill>
            </a:endParaRPr>
          </a:p>
        </p:txBody>
      </p:sp>
      <p:sp>
        <p:nvSpPr>
          <p:cNvPr id="25" name="Isosceles Triangle 110">
            <a:extLst>
              <a:ext uri="{FF2B5EF4-FFF2-40B4-BE49-F238E27FC236}">
                <a16:creationId xmlns:a16="http://schemas.microsoft.com/office/drawing/2014/main" id="{E3B872CA-8034-422C-A6C5-4A036DA6B74E}"/>
              </a:ext>
            </a:extLst>
          </p:cNvPr>
          <p:cNvSpPr/>
          <p:nvPr/>
        </p:nvSpPr>
        <p:spPr>
          <a:xfrm>
            <a:off x="8361632" y="3957159"/>
            <a:ext cx="431800" cy="17462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solidFill>
                <a:prstClr val="white"/>
              </a:solidFill>
            </a:endParaRPr>
          </a:p>
        </p:txBody>
      </p:sp>
      <p:sp>
        <p:nvSpPr>
          <p:cNvPr id="26" name="Isosceles Triangle 111">
            <a:extLst>
              <a:ext uri="{FF2B5EF4-FFF2-40B4-BE49-F238E27FC236}">
                <a16:creationId xmlns:a16="http://schemas.microsoft.com/office/drawing/2014/main" id="{20BE40A6-BC4F-460B-8653-45C1A8C4A183}"/>
              </a:ext>
            </a:extLst>
          </p:cNvPr>
          <p:cNvSpPr/>
          <p:nvPr/>
        </p:nvSpPr>
        <p:spPr>
          <a:xfrm>
            <a:off x="3484832" y="3957159"/>
            <a:ext cx="431800" cy="17462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solidFill>
                <a:prstClr val="white"/>
              </a:solidFill>
            </a:endParaRPr>
          </a:p>
        </p:txBody>
      </p:sp>
      <p:grpSp>
        <p:nvGrpSpPr>
          <p:cNvPr id="13331" name="Group 9">
            <a:extLst>
              <a:ext uri="{FF2B5EF4-FFF2-40B4-BE49-F238E27FC236}">
                <a16:creationId xmlns:a16="http://schemas.microsoft.com/office/drawing/2014/main" id="{AE696460-77F5-4BCB-AA2B-32665760BEA8}"/>
              </a:ext>
            </a:extLst>
          </p:cNvPr>
          <p:cNvGrpSpPr>
            <a:grpSpLocks/>
          </p:cNvGrpSpPr>
          <p:nvPr/>
        </p:nvGrpSpPr>
        <p:grpSpPr bwMode="auto">
          <a:xfrm>
            <a:off x="319357" y="4492146"/>
            <a:ext cx="1885950" cy="1471613"/>
            <a:chOff x="338506" y="4263470"/>
            <a:chExt cx="1885582" cy="1471073"/>
          </a:xfrm>
        </p:grpSpPr>
        <p:sp>
          <p:nvSpPr>
            <p:cNvPr id="28" name="TextBox 112">
              <a:extLst>
                <a:ext uri="{FF2B5EF4-FFF2-40B4-BE49-F238E27FC236}">
                  <a16:creationId xmlns:a16="http://schemas.microsoft.com/office/drawing/2014/main" id="{38E4B950-FE51-4AE6-A89D-01B60F15911B}"/>
                </a:ext>
              </a:extLst>
            </p:cNvPr>
            <p:cNvSpPr txBox="1"/>
            <p:nvPr/>
          </p:nvSpPr>
          <p:spPr>
            <a:xfrm flipH="1">
              <a:off x="790856" y="4263470"/>
              <a:ext cx="980884" cy="338014"/>
            </a:xfrm>
            <a:prstGeom prst="rect">
              <a:avLst/>
            </a:prstGeom>
            <a:noFill/>
          </p:spPr>
          <p:txBody>
            <a:bodyPr wrap="none" lIns="91433" tIns="45717" rIns="91433" bIns="45717">
              <a:spAutoFit/>
            </a:bodyPr>
            <a:lstStyle/>
            <a:p>
              <a:pPr algn="ctr" defTabSz="609509" fontAlgn="auto">
                <a:spcBef>
                  <a:spcPts val="0"/>
                </a:spcBef>
                <a:spcAft>
                  <a:spcPts val="0"/>
                </a:spcAft>
                <a:defRPr/>
              </a:pPr>
              <a:r>
                <a:rPr lang="nl-NL" sz="1600" b="1" kern="0" err="1">
                  <a:solidFill>
                    <a:prstClr val="black"/>
                  </a:solidFill>
                  <a:latin typeface="+mn-lt"/>
                  <a:cs typeface="Roboto Regular"/>
                </a:rPr>
                <a:t>Ranomos</a:t>
              </a:r>
              <a:endParaRPr lang="nl-NL" sz="1600" b="1" kern="0">
                <a:solidFill>
                  <a:prstClr val="black"/>
                </a:solidFill>
                <a:latin typeface="+mn-lt"/>
                <a:cs typeface="Roboto Regular"/>
              </a:endParaRPr>
            </a:p>
          </p:txBody>
        </p:sp>
        <p:sp>
          <p:nvSpPr>
            <p:cNvPr id="29" name="Rectangle 113">
              <a:extLst>
                <a:ext uri="{FF2B5EF4-FFF2-40B4-BE49-F238E27FC236}">
                  <a16:creationId xmlns:a16="http://schemas.microsoft.com/office/drawing/2014/main" id="{AECEF008-7EF0-4BD7-ADB4-761891413981}"/>
                </a:ext>
              </a:extLst>
            </p:cNvPr>
            <p:cNvSpPr/>
            <p:nvPr/>
          </p:nvSpPr>
          <p:spPr>
            <a:xfrm flipH="1">
              <a:off x="338506" y="4564984"/>
              <a:ext cx="1885582" cy="1169559"/>
            </a:xfrm>
            <a:prstGeom prst="rect">
              <a:avLst/>
            </a:prstGeom>
          </p:spPr>
          <p:txBody>
            <a:bodyPr lIns="91433" tIns="45717" rIns="91433" bIns="45717">
              <a:spAutoFit/>
            </a:bodyPr>
            <a:lstStyle/>
            <a:p>
              <a:pPr algn="ctr" defTabSz="609509" fontAlgn="auto">
                <a:spcBef>
                  <a:spcPts val="0"/>
                </a:spcBef>
                <a:spcAft>
                  <a:spcPts val="0"/>
                </a:spcAft>
                <a:defRPr/>
              </a:pPr>
              <a:r>
                <a:rPr lang="nl-NL" sz="1400" kern="0">
                  <a:solidFill>
                    <a:prstClr val="black"/>
                  </a:solidFill>
                  <a:latin typeface="+mn-lt"/>
                  <a:cs typeface="+mn-cs"/>
                </a:rPr>
                <a:t>Monitoringssysteem vergaart data:</a:t>
              </a:r>
            </a:p>
            <a:p>
              <a:pPr marL="285750" indent="-285750" defTabSz="609509" fontAlgn="auto">
                <a:spcBef>
                  <a:spcPts val="0"/>
                </a:spcBef>
                <a:spcAft>
                  <a:spcPts val="0"/>
                </a:spcAft>
                <a:buFont typeface="Arial" panose="020B0604020202020204" pitchFamily="34" charset="0"/>
                <a:buChar char="•"/>
                <a:defRPr/>
              </a:pPr>
              <a:r>
                <a:rPr lang="nl-NL" sz="1400" kern="0">
                  <a:solidFill>
                    <a:prstClr val="black"/>
                  </a:solidFill>
                  <a:latin typeface="+mn-lt"/>
                  <a:cs typeface="+mn-cs"/>
                </a:rPr>
                <a:t>Radardata</a:t>
              </a:r>
            </a:p>
            <a:p>
              <a:pPr marL="285750" indent="-285750" defTabSz="609509" fontAlgn="auto">
                <a:spcBef>
                  <a:spcPts val="0"/>
                </a:spcBef>
                <a:spcAft>
                  <a:spcPts val="0"/>
                </a:spcAft>
                <a:buFont typeface="Arial" panose="020B0604020202020204" pitchFamily="34" charset="0"/>
                <a:buChar char="•"/>
                <a:defRPr/>
              </a:pPr>
              <a:r>
                <a:rPr lang="nl-NL" sz="1400" kern="0">
                  <a:solidFill>
                    <a:prstClr val="black"/>
                  </a:solidFill>
                  <a:latin typeface="+mn-lt"/>
                  <a:cs typeface="+mn-cs"/>
                </a:rPr>
                <a:t>Geluidmetingen</a:t>
              </a:r>
            </a:p>
            <a:p>
              <a:pPr marL="285750" indent="-285750" defTabSz="609509" fontAlgn="auto">
                <a:spcBef>
                  <a:spcPts val="0"/>
                </a:spcBef>
                <a:spcAft>
                  <a:spcPts val="0"/>
                </a:spcAft>
                <a:buFont typeface="Arial" panose="020B0604020202020204" pitchFamily="34" charset="0"/>
                <a:buChar char="•"/>
                <a:defRPr/>
              </a:pPr>
              <a:r>
                <a:rPr lang="nl-NL" sz="1400" kern="0">
                  <a:solidFill>
                    <a:prstClr val="black"/>
                  </a:solidFill>
                  <a:latin typeface="+mn-lt"/>
                  <a:cs typeface="+mn-cs"/>
                </a:rPr>
                <a:t>Meldingen</a:t>
              </a:r>
            </a:p>
          </p:txBody>
        </p:sp>
      </p:grpSp>
      <p:grpSp>
        <p:nvGrpSpPr>
          <p:cNvPr id="13332" name="Group 114">
            <a:extLst>
              <a:ext uri="{FF2B5EF4-FFF2-40B4-BE49-F238E27FC236}">
                <a16:creationId xmlns:a16="http://schemas.microsoft.com/office/drawing/2014/main" id="{412D4D39-4A6C-462F-8E51-9BBEECB4F35B}"/>
              </a:ext>
            </a:extLst>
          </p:cNvPr>
          <p:cNvGrpSpPr>
            <a:grpSpLocks/>
          </p:cNvGrpSpPr>
          <p:nvPr/>
        </p:nvGrpSpPr>
        <p:grpSpPr bwMode="auto">
          <a:xfrm>
            <a:off x="5103631" y="4492147"/>
            <a:ext cx="2119796" cy="1255726"/>
            <a:chOff x="245998" y="4263470"/>
            <a:chExt cx="2119382" cy="1255265"/>
          </a:xfrm>
        </p:grpSpPr>
        <p:sp>
          <p:nvSpPr>
            <p:cNvPr id="31" name="TextBox 115">
              <a:extLst>
                <a:ext uri="{FF2B5EF4-FFF2-40B4-BE49-F238E27FC236}">
                  <a16:creationId xmlns:a16="http://schemas.microsoft.com/office/drawing/2014/main" id="{E85FB912-6ED1-4D4D-A263-0D3DB325951D}"/>
                </a:ext>
              </a:extLst>
            </p:cNvPr>
            <p:cNvSpPr txBox="1"/>
            <p:nvPr/>
          </p:nvSpPr>
          <p:spPr>
            <a:xfrm flipH="1">
              <a:off x="466179" y="4263470"/>
              <a:ext cx="1630243" cy="338424"/>
            </a:xfrm>
            <a:prstGeom prst="rect">
              <a:avLst/>
            </a:prstGeom>
            <a:noFill/>
          </p:spPr>
          <p:txBody>
            <a:bodyPr wrap="none" lIns="91433" tIns="45717" rIns="91433" bIns="45717">
              <a:spAutoFit/>
            </a:bodyPr>
            <a:lstStyle/>
            <a:p>
              <a:pPr algn="ctr" defTabSz="609509" fontAlgn="auto">
                <a:spcBef>
                  <a:spcPts val="0"/>
                </a:spcBef>
                <a:spcAft>
                  <a:spcPts val="0"/>
                </a:spcAft>
                <a:defRPr/>
              </a:pPr>
              <a:r>
                <a:rPr lang="nl-NL" sz="1600" b="1" kern="0">
                  <a:solidFill>
                    <a:prstClr val="black"/>
                  </a:solidFill>
                  <a:latin typeface="+mn-lt"/>
                  <a:cs typeface="Roboto Regular"/>
                </a:rPr>
                <a:t>Kleine luchtvaart</a:t>
              </a:r>
            </a:p>
          </p:txBody>
        </p:sp>
        <p:sp>
          <p:nvSpPr>
            <p:cNvPr id="32" name="Rectangle 116">
              <a:extLst>
                <a:ext uri="{FF2B5EF4-FFF2-40B4-BE49-F238E27FC236}">
                  <a16:creationId xmlns:a16="http://schemas.microsoft.com/office/drawing/2014/main" id="{E08765E1-3DC4-4A1D-942D-1F0105C06357}"/>
                </a:ext>
              </a:extLst>
            </p:cNvPr>
            <p:cNvSpPr/>
            <p:nvPr/>
          </p:nvSpPr>
          <p:spPr>
            <a:xfrm flipH="1">
              <a:off x="245998" y="4564984"/>
              <a:ext cx="2119382" cy="953751"/>
            </a:xfrm>
            <a:prstGeom prst="rect">
              <a:avLst/>
            </a:prstGeom>
          </p:spPr>
          <p:txBody>
            <a:bodyPr wrap="square" lIns="91433" tIns="45717" rIns="91433" bIns="45717">
              <a:spAutoFit/>
            </a:bodyPr>
            <a:lstStyle/>
            <a:p>
              <a:pPr algn="ctr" defTabSz="609509" fontAlgn="auto">
                <a:spcBef>
                  <a:spcPts val="0"/>
                </a:spcBef>
                <a:spcAft>
                  <a:spcPts val="0"/>
                </a:spcAft>
                <a:defRPr/>
              </a:pPr>
              <a:r>
                <a:rPr lang="nl-NL" sz="1400" kern="0">
                  <a:solidFill>
                    <a:prstClr val="black"/>
                  </a:solidFill>
                  <a:latin typeface="+mn-lt"/>
                  <a:cs typeface="+mn-cs"/>
                </a:rPr>
                <a:t>Bevoegd gezag voor:</a:t>
              </a:r>
            </a:p>
            <a:p>
              <a:pPr marL="285750" indent="-285750" defTabSz="609509" fontAlgn="auto">
                <a:spcBef>
                  <a:spcPts val="0"/>
                </a:spcBef>
                <a:spcAft>
                  <a:spcPts val="0"/>
                </a:spcAft>
                <a:buFont typeface="Arial" panose="020B0604020202020204" pitchFamily="34" charset="0"/>
                <a:buChar char="•"/>
                <a:defRPr/>
              </a:pPr>
              <a:r>
                <a:rPr lang="nl-NL" sz="1400" kern="0">
                  <a:solidFill>
                    <a:prstClr val="black"/>
                  </a:solidFill>
                </a:rPr>
                <a:t>TUG-ontheffingen</a:t>
              </a:r>
            </a:p>
            <a:p>
              <a:pPr marL="285750" indent="-285750" defTabSz="609509" fontAlgn="auto">
                <a:spcBef>
                  <a:spcPts val="0"/>
                </a:spcBef>
                <a:spcAft>
                  <a:spcPts val="0"/>
                </a:spcAft>
                <a:buFont typeface="Arial" panose="020B0604020202020204" pitchFamily="34" charset="0"/>
                <a:buChar char="•"/>
                <a:defRPr/>
              </a:pPr>
              <a:r>
                <a:rPr lang="nl-NL" sz="1400" kern="0">
                  <a:solidFill>
                    <a:prstClr val="black"/>
                  </a:solidFill>
                  <a:latin typeface="+mn-lt"/>
                  <a:cs typeface="+mn-cs"/>
                </a:rPr>
                <a:t>Luchthavenregelingen</a:t>
              </a:r>
            </a:p>
            <a:p>
              <a:pPr marL="285750" indent="-285750" defTabSz="609509" fontAlgn="auto">
                <a:spcBef>
                  <a:spcPts val="0"/>
                </a:spcBef>
                <a:spcAft>
                  <a:spcPts val="0"/>
                </a:spcAft>
                <a:buFont typeface="Arial" panose="020B0604020202020204" pitchFamily="34" charset="0"/>
                <a:buChar char="•"/>
                <a:defRPr/>
              </a:pPr>
              <a:r>
                <a:rPr lang="nl-NL" sz="1400" kern="0">
                  <a:solidFill>
                    <a:prstClr val="black"/>
                  </a:solidFill>
                </a:rPr>
                <a:t>Luchthavenbesluiten</a:t>
              </a:r>
              <a:endParaRPr lang="nl-NL" sz="1400" kern="0">
                <a:solidFill>
                  <a:prstClr val="black"/>
                </a:solidFill>
                <a:latin typeface="+mn-lt"/>
                <a:cs typeface="+mn-cs"/>
              </a:endParaRPr>
            </a:p>
          </p:txBody>
        </p:sp>
      </p:grpSp>
      <p:grpSp>
        <p:nvGrpSpPr>
          <p:cNvPr id="13333" name="Group 117">
            <a:extLst>
              <a:ext uri="{FF2B5EF4-FFF2-40B4-BE49-F238E27FC236}">
                <a16:creationId xmlns:a16="http://schemas.microsoft.com/office/drawing/2014/main" id="{0EB42413-E28E-4D48-907D-FC8228895588}"/>
              </a:ext>
            </a:extLst>
          </p:cNvPr>
          <p:cNvGrpSpPr>
            <a:grpSpLocks/>
          </p:cNvGrpSpPr>
          <p:nvPr/>
        </p:nvGrpSpPr>
        <p:grpSpPr bwMode="auto">
          <a:xfrm>
            <a:off x="10072957" y="4492146"/>
            <a:ext cx="1885950" cy="1255727"/>
            <a:chOff x="338506" y="4263470"/>
            <a:chExt cx="1885582" cy="1255267"/>
          </a:xfrm>
        </p:grpSpPr>
        <p:sp>
          <p:nvSpPr>
            <p:cNvPr id="34" name="TextBox 118">
              <a:extLst>
                <a:ext uri="{FF2B5EF4-FFF2-40B4-BE49-F238E27FC236}">
                  <a16:creationId xmlns:a16="http://schemas.microsoft.com/office/drawing/2014/main" id="{10E279D2-5E60-4564-AA4F-4B9788D07A2E}"/>
                </a:ext>
              </a:extLst>
            </p:cNvPr>
            <p:cNvSpPr txBox="1"/>
            <p:nvPr/>
          </p:nvSpPr>
          <p:spPr>
            <a:xfrm flipH="1">
              <a:off x="473391" y="4263470"/>
              <a:ext cx="1615819" cy="338424"/>
            </a:xfrm>
            <a:prstGeom prst="rect">
              <a:avLst/>
            </a:prstGeom>
            <a:noFill/>
          </p:spPr>
          <p:txBody>
            <a:bodyPr wrap="none" lIns="91433" tIns="45717" rIns="91433" bIns="45717">
              <a:spAutoFit/>
            </a:bodyPr>
            <a:lstStyle/>
            <a:p>
              <a:pPr algn="ctr" defTabSz="609509" fontAlgn="auto">
                <a:spcBef>
                  <a:spcPts val="0"/>
                </a:spcBef>
                <a:spcAft>
                  <a:spcPts val="0"/>
                </a:spcAft>
                <a:defRPr/>
              </a:pPr>
              <a:r>
                <a:rPr lang="nl-NL" sz="1600" b="1" kern="0">
                  <a:solidFill>
                    <a:prstClr val="black"/>
                  </a:solidFill>
                  <a:latin typeface="+mn-lt"/>
                  <a:cs typeface="Roboto Regular"/>
                </a:rPr>
                <a:t>Meldingen RTHA</a:t>
              </a:r>
            </a:p>
          </p:txBody>
        </p:sp>
        <p:sp>
          <p:nvSpPr>
            <p:cNvPr id="35" name="Rectangle 119">
              <a:extLst>
                <a:ext uri="{FF2B5EF4-FFF2-40B4-BE49-F238E27FC236}">
                  <a16:creationId xmlns:a16="http://schemas.microsoft.com/office/drawing/2014/main" id="{716957D1-D421-4B2B-8ECB-A8F3E2070249}"/>
                </a:ext>
              </a:extLst>
            </p:cNvPr>
            <p:cNvSpPr/>
            <p:nvPr/>
          </p:nvSpPr>
          <p:spPr>
            <a:xfrm flipH="1">
              <a:off x="338506" y="4564985"/>
              <a:ext cx="1885582" cy="953752"/>
            </a:xfrm>
            <a:prstGeom prst="rect">
              <a:avLst/>
            </a:prstGeom>
          </p:spPr>
          <p:txBody>
            <a:bodyPr lIns="91433" tIns="45717" rIns="91433" bIns="45717">
              <a:spAutoFit/>
            </a:bodyPr>
            <a:lstStyle/>
            <a:p>
              <a:pPr marL="285750" indent="-285750" algn="ctr" defTabSz="609509" fontAlgn="auto">
                <a:spcBef>
                  <a:spcPts val="0"/>
                </a:spcBef>
                <a:spcAft>
                  <a:spcPts val="0"/>
                </a:spcAft>
                <a:buFont typeface="Arial" panose="020B0604020202020204" pitchFamily="34" charset="0"/>
                <a:buChar char="•"/>
                <a:defRPr/>
              </a:pPr>
              <a:r>
                <a:rPr lang="nl-NL" sz="1400" b="1" kern="0">
                  <a:solidFill>
                    <a:prstClr val="black"/>
                  </a:solidFill>
                  <a:latin typeface="+mn-lt"/>
                  <a:cs typeface="+mn-cs"/>
                </a:rPr>
                <a:t>2022: 99.381</a:t>
              </a:r>
            </a:p>
            <a:p>
              <a:pPr marL="285750" indent="-285750" algn="ctr" defTabSz="609509" fontAlgn="auto">
                <a:spcBef>
                  <a:spcPts val="0"/>
                </a:spcBef>
                <a:spcAft>
                  <a:spcPts val="0"/>
                </a:spcAft>
                <a:buFont typeface="Arial" panose="020B0604020202020204" pitchFamily="34" charset="0"/>
                <a:buChar char="•"/>
                <a:defRPr/>
              </a:pPr>
              <a:r>
                <a:rPr lang="nl-NL" sz="1400" kern="0">
                  <a:solidFill>
                    <a:prstClr val="black"/>
                  </a:solidFill>
                  <a:latin typeface="+mn-lt"/>
                  <a:cs typeface="+mn-cs"/>
                </a:rPr>
                <a:t>2021: 38.113</a:t>
              </a:r>
            </a:p>
            <a:p>
              <a:pPr marL="285750" indent="-285750" algn="ctr" defTabSz="609509" fontAlgn="auto">
                <a:spcBef>
                  <a:spcPts val="0"/>
                </a:spcBef>
                <a:spcAft>
                  <a:spcPts val="0"/>
                </a:spcAft>
                <a:buFont typeface="Arial" panose="020B0604020202020204" pitchFamily="34" charset="0"/>
                <a:buChar char="•"/>
                <a:defRPr/>
              </a:pPr>
              <a:r>
                <a:rPr lang="nl-NL" sz="1400" kern="0">
                  <a:solidFill>
                    <a:prstClr val="black"/>
                  </a:solidFill>
                </a:rPr>
                <a:t>2020: 30.773</a:t>
              </a:r>
            </a:p>
            <a:p>
              <a:pPr marL="285750" indent="-285750" algn="ctr" defTabSz="609509" fontAlgn="auto">
                <a:spcBef>
                  <a:spcPts val="0"/>
                </a:spcBef>
                <a:spcAft>
                  <a:spcPts val="0"/>
                </a:spcAft>
                <a:buFont typeface="Arial" panose="020B0604020202020204" pitchFamily="34" charset="0"/>
                <a:buChar char="•"/>
                <a:defRPr/>
              </a:pPr>
              <a:r>
                <a:rPr lang="nl-NL" sz="1400" kern="0">
                  <a:solidFill>
                    <a:prstClr val="black"/>
                  </a:solidFill>
                  <a:latin typeface="+mn-lt"/>
                  <a:cs typeface="+mn-cs"/>
                </a:rPr>
                <a:t>2019: 62.678</a:t>
              </a:r>
            </a:p>
          </p:txBody>
        </p:sp>
      </p:grpSp>
      <p:grpSp>
        <p:nvGrpSpPr>
          <p:cNvPr id="13334" name="Group 120">
            <a:extLst>
              <a:ext uri="{FF2B5EF4-FFF2-40B4-BE49-F238E27FC236}">
                <a16:creationId xmlns:a16="http://schemas.microsoft.com/office/drawing/2014/main" id="{28D712FE-933A-4345-B6B0-244CE3FF7C37}"/>
              </a:ext>
            </a:extLst>
          </p:cNvPr>
          <p:cNvGrpSpPr>
            <a:grpSpLocks/>
          </p:cNvGrpSpPr>
          <p:nvPr/>
        </p:nvGrpSpPr>
        <p:grpSpPr bwMode="auto">
          <a:xfrm>
            <a:off x="2641916" y="1977778"/>
            <a:ext cx="2167923" cy="1950607"/>
            <a:chOff x="222687" y="4263470"/>
            <a:chExt cx="2167501" cy="1679552"/>
          </a:xfrm>
        </p:grpSpPr>
        <p:sp>
          <p:nvSpPr>
            <p:cNvPr id="37" name="TextBox 121">
              <a:extLst>
                <a:ext uri="{FF2B5EF4-FFF2-40B4-BE49-F238E27FC236}">
                  <a16:creationId xmlns:a16="http://schemas.microsoft.com/office/drawing/2014/main" id="{4952FD86-B2F5-4F40-8638-6436D83527BC}"/>
                </a:ext>
              </a:extLst>
            </p:cNvPr>
            <p:cNvSpPr txBox="1"/>
            <p:nvPr/>
          </p:nvSpPr>
          <p:spPr>
            <a:xfrm flipH="1">
              <a:off x="664112" y="4263470"/>
              <a:ext cx="1234379" cy="338424"/>
            </a:xfrm>
            <a:prstGeom prst="rect">
              <a:avLst/>
            </a:prstGeom>
            <a:noFill/>
          </p:spPr>
          <p:txBody>
            <a:bodyPr wrap="none" lIns="91433" tIns="45717" rIns="91433" bIns="45717">
              <a:spAutoFit/>
            </a:bodyPr>
            <a:lstStyle/>
            <a:p>
              <a:pPr algn="ctr" defTabSz="609509" fontAlgn="auto">
                <a:spcBef>
                  <a:spcPts val="0"/>
                </a:spcBef>
                <a:spcAft>
                  <a:spcPts val="0"/>
                </a:spcAft>
                <a:defRPr/>
              </a:pPr>
              <a:r>
                <a:rPr lang="nl-NL" sz="1600" b="1" kern="0">
                  <a:solidFill>
                    <a:prstClr val="black"/>
                  </a:solidFill>
                  <a:latin typeface="+mn-lt"/>
                  <a:cs typeface="Roboto Regular"/>
                </a:rPr>
                <a:t>Adviestaken</a:t>
              </a:r>
            </a:p>
          </p:txBody>
        </p:sp>
        <p:sp>
          <p:nvSpPr>
            <p:cNvPr id="38" name="Rectangle 122">
              <a:extLst>
                <a:ext uri="{FF2B5EF4-FFF2-40B4-BE49-F238E27FC236}">
                  <a16:creationId xmlns:a16="http://schemas.microsoft.com/office/drawing/2014/main" id="{BF28D7D3-12AE-4C6D-883B-0E33272ABA2F}"/>
                </a:ext>
              </a:extLst>
            </p:cNvPr>
            <p:cNvSpPr/>
            <p:nvPr/>
          </p:nvSpPr>
          <p:spPr>
            <a:xfrm flipH="1">
              <a:off x="222687" y="4564985"/>
              <a:ext cx="2167501" cy="1378037"/>
            </a:xfrm>
            <a:prstGeom prst="rect">
              <a:avLst/>
            </a:prstGeom>
          </p:spPr>
          <p:txBody>
            <a:bodyPr wrap="square" lIns="91433" tIns="45717" rIns="91433" bIns="45717">
              <a:spAutoFit/>
            </a:bodyPr>
            <a:lstStyle/>
            <a:p>
              <a:pPr marL="285750" indent="-285750" defTabSz="609509" fontAlgn="auto">
                <a:spcBef>
                  <a:spcPts val="0"/>
                </a:spcBef>
                <a:spcAft>
                  <a:spcPts val="0"/>
                </a:spcAft>
                <a:buFont typeface="Arial" panose="020B0604020202020204" pitchFamily="34" charset="0"/>
                <a:buChar char="•"/>
                <a:defRPr/>
              </a:pPr>
              <a:r>
                <a:rPr lang="nl-NL" sz="1400" kern="0">
                  <a:solidFill>
                    <a:prstClr val="black"/>
                  </a:solidFill>
                </a:rPr>
                <a:t>Adviseur CRO</a:t>
              </a:r>
            </a:p>
            <a:p>
              <a:pPr marL="285750" indent="-285750" defTabSz="609509" fontAlgn="auto">
                <a:spcBef>
                  <a:spcPts val="0"/>
                </a:spcBef>
                <a:spcAft>
                  <a:spcPts val="0"/>
                </a:spcAft>
                <a:buFont typeface="Arial" panose="020B0604020202020204" pitchFamily="34" charset="0"/>
                <a:buChar char="•"/>
                <a:defRPr/>
              </a:pPr>
              <a:r>
                <a:rPr lang="nl-NL" sz="1400" kern="0">
                  <a:solidFill>
                    <a:prstClr val="black"/>
                  </a:solidFill>
                  <a:latin typeface="+mn-lt"/>
                  <a:cs typeface="+mn-cs"/>
                </a:rPr>
                <a:t>Deelname werkgroep </a:t>
              </a:r>
              <a:r>
                <a:rPr lang="nl-NL" sz="1400" kern="0" err="1">
                  <a:solidFill>
                    <a:prstClr val="black"/>
                  </a:solidFill>
                  <a:latin typeface="+mn-lt"/>
                  <a:cs typeface="+mn-cs"/>
                </a:rPr>
                <a:t>hinderbeperkende</a:t>
              </a:r>
              <a:r>
                <a:rPr lang="nl-NL" sz="1400" kern="0">
                  <a:solidFill>
                    <a:prstClr val="black"/>
                  </a:solidFill>
                  <a:latin typeface="+mn-lt"/>
                  <a:cs typeface="+mn-cs"/>
                </a:rPr>
                <a:t> maatregelen</a:t>
              </a:r>
            </a:p>
            <a:p>
              <a:pPr marL="285750" indent="-285750" defTabSz="609509" fontAlgn="auto">
                <a:spcBef>
                  <a:spcPts val="0"/>
                </a:spcBef>
                <a:spcAft>
                  <a:spcPts val="0"/>
                </a:spcAft>
                <a:buFont typeface="Arial" panose="020B0604020202020204" pitchFamily="34" charset="0"/>
                <a:buChar char="•"/>
                <a:defRPr/>
              </a:pPr>
              <a:r>
                <a:rPr lang="nl-NL" sz="1400" kern="0">
                  <a:solidFill>
                    <a:prstClr val="black"/>
                  </a:solidFill>
                </a:rPr>
                <a:t>Onderzoek en advies ter ondersteuning participanten</a:t>
              </a:r>
              <a:endParaRPr lang="nl-NL" sz="1400" kern="0">
                <a:solidFill>
                  <a:prstClr val="black"/>
                </a:solidFill>
                <a:latin typeface="+mn-lt"/>
                <a:cs typeface="+mn-cs"/>
              </a:endParaRPr>
            </a:p>
          </p:txBody>
        </p:sp>
      </p:grpSp>
      <p:grpSp>
        <p:nvGrpSpPr>
          <p:cNvPr id="13335" name="Group 123">
            <a:extLst>
              <a:ext uri="{FF2B5EF4-FFF2-40B4-BE49-F238E27FC236}">
                <a16:creationId xmlns:a16="http://schemas.microsoft.com/office/drawing/2014/main" id="{AEA5C028-693B-481B-BEF4-4E5FEFC56CCD}"/>
              </a:ext>
            </a:extLst>
          </p:cNvPr>
          <p:cNvGrpSpPr>
            <a:grpSpLocks/>
          </p:cNvGrpSpPr>
          <p:nvPr/>
        </p:nvGrpSpPr>
        <p:grpSpPr bwMode="auto">
          <a:xfrm>
            <a:off x="7634557" y="2283934"/>
            <a:ext cx="1885950" cy="1471612"/>
            <a:chOff x="339103" y="4263470"/>
            <a:chExt cx="1884389" cy="1471072"/>
          </a:xfrm>
        </p:grpSpPr>
        <p:sp>
          <p:nvSpPr>
            <p:cNvPr id="40" name="TextBox 124">
              <a:extLst>
                <a:ext uri="{FF2B5EF4-FFF2-40B4-BE49-F238E27FC236}">
                  <a16:creationId xmlns:a16="http://schemas.microsoft.com/office/drawing/2014/main" id="{4F3ED19B-12B3-40B1-AE26-077598D047A3}"/>
                </a:ext>
              </a:extLst>
            </p:cNvPr>
            <p:cNvSpPr txBox="1"/>
            <p:nvPr/>
          </p:nvSpPr>
          <p:spPr>
            <a:xfrm flipH="1">
              <a:off x="692528" y="4263470"/>
              <a:ext cx="1177540" cy="338424"/>
            </a:xfrm>
            <a:prstGeom prst="rect">
              <a:avLst/>
            </a:prstGeom>
            <a:noFill/>
          </p:spPr>
          <p:txBody>
            <a:bodyPr wrap="none" lIns="91433" tIns="45717" rIns="91433" bIns="45717">
              <a:spAutoFit/>
            </a:bodyPr>
            <a:lstStyle/>
            <a:p>
              <a:pPr algn="ctr" defTabSz="609509" fontAlgn="auto">
                <a:spcBef>
                  <a:spcPts val="0"/>
                </a:spcBef>
                <a:spcAft>
                  <a:spcPts val="0"/>
                </a:spcAft>
                <a:defRPr/>
              </a:pPr>
              <a:r>
                <a:rPr lang="nl-NL" sz="1600" b="1" kern="0">
                  <a:solidFill>
                    <a:prstClr val="black"/>
                  </a:solidFill>
                  <a:cs typeface="Roboto Regular"/>
                </a:rPr>
                <a:t>Jaarrapport</a:t>
              </a:r>
              <a:endParaRPr lang="nl-NL" sz="1600" b="1" kern="0">
                <a:solidFill>
                  <a:prstClr val="black"/>
                </a:solidFill>
                <a:latin typeface="+mn-lt"/>
                <a:cs typeface="Roboto Regular"/>
              </a:endParaRPr>
            </a:p>
          </p:txBody>
        </p:sp>
        <p:sp>
          <p:nvSpPr>
            <p:cNvPr id="41" name="Rectangle 125">
              <a:extLst>
                <a:ext uri="{FF2B5EF4-FFF2-40B4-BE49-F238E27FC236}">
                  <a16:creationId xmlns:a16="http://schemas.microsoft.com/office/drawing/2014/main" id="{54E6FADC-F6CC-4224-AA4A-EFE39FF8A47E}"/>
                </a:ext>
              </a:extLst>
            </p:cNvPr>
            <p:cNvSpPr/>
            <p:nvPr/>
          </p:nvSpPr>
          <p:spPr>
            <a:xfrm flipH="1">
              <a:off x="339103" y="4564984"/>
              <a:ext cx="1884389" cy="1169558"/>
            </a:xfrm>
            <a:prstGeom prst="rect">
              <a:avLst/>
            </a:prstGeom>
          </p:spPr>
          <p:txBody>
            <a:bodyPr lIns="91433" tIns="45717" rIns="91433" bIns="45717">
              <a:spAutoFit/>
            </a:bodyPr>
            <a:lstStyle/>
            <a:p>
              <a:pPr algn="ctr" defTabSz="609509" fontAlgn="auto">
                <a:spcBef>
                  <a:spcPts val="0"/>
                </a:spcBef>
                <a:spcAft>
                  <a:spcPts val="0"/>
                </a:spcAft>
                <a:defRPr/>
              </a:pPr>
              <a:r>
                <a:rPr lang="nl-NL" sz="1400" kern="0">
                  <a:solidFill>
                    <a:prstClr val="black"/>
                  </a:solidFill>
                  <a:latin typeface="+mn-lt"/>
                  <a:cs typeface="+mn-cs"/>
                </a:rPr>
                <a:t>Analyse van meldingen en geluidgegevens geeft informatie voor onderzoek naar maatregelen.</a:t>
              </a:r>
            </a:p>
          </p:txBody>
        </p:sp>
      </p:grpSp>
      <p:sp>
        <p:nvSpPr>
          <p:cNvPr id="13336" name="Icoon_1_4">
            <a:extLst>
              <a:ext uri="{FF2B5EF4-FFF2-40B4-BE49-F238E27FC236}">
                <a16:creationId xmlns:a16="http://schemas.microsoft.com/office/drawing/2014/main" id="{ED15739F-BDCA-4D9A-9755-A277DE6F8D4A}"/>
              </a:ext>
            </a:extLst>
          </p:cNvPr>
          <p:cNvSpPr>
            <a:spLocks noEditPoints="1"/>
          </p:cNvSpPr>
          <p:nvPr/>
        </p:nvSpPr>
        <p:spPr bwMode="auto">
          <a:xfrm>
            <a:off x="8177482" y="4828696"/>
            <a:ext cx="800100" cy="798513"/>
          </a:xfrm>
          <a:custGeom>
            <a:avLst/>
            <a:gdLst>
              <a:gd name="T0" fmla="*/ 2147483647 w 267"/>
              <a:gd name="T1" fmla="*/ 0 h 268"/>
              <a:gd name="T2" fmla="*/ 0 w 267"/>
              <a:gd name="T3" fmla="*/ 2147483647 h 268"/>
              <a:gd name="T4" fmla="*/ 2147483647 w 267"/>
              <a:gd name="T5" fmla="*/ 2147483647 h 268"/>
              <a:gd name="T6" fmla="*/ 2147483647 w 267"/>
              <a:gd name="T7" fmla="*/ 2147483647 h 268"/>
              <a:gd name="T8" fmla="*/ 2147483647 w 267"/>
              <a:gd name="T9" fmla="*/ 0 h 268"/>
              <a:gd name="T10" fmla="*/ 2147483647 w 267"/>
              <a:gd name="T11" fmla="*/ 2147483647 h 268"/>
              <a:gd name="T12" fmla="*/ 2147483647 w 267"/>
              <a:gd name="T13" fmla="*/ 2147483647 h 268"/>
              <a:gd name="T14" fmla="*/ 2147483647 w 267"/>
              <a:gd name="T15" fmla="*/ 2147483647 h 268"/>
              <a:gd name="T16" fmla="*/ 2147483647 w 267"/>
              <a:gd name="T17" fmla="*/ 2147483647 h 268"/>
              <a:gd name="T18" fmla="*/ 2147483647 w 267"/>
              <a:gd name="T19" fmla="*/ 2147483647 h 268"/>
              <a:gd name="T20" fmla="*/ 2147483647 w 267"/>
              <a:gd name="T21" fmla="*/ 2147483647 h 268"/>
              <a:gd name="T22" fmla="*/ 2147483647 w 267"/>
              <a:gd name="T23" fmla="*/ 2147483647 h 268"/>
              <a:gd name="T24" fmla="*/ 2147483647 w 267"/>
              <a:gd name="T25" fmla="*/ 2147483647 h 268"/>
              <a:gd name="T26" fmla="*/ 2147483647 w 267"/>
              <a:gd name="T27" fmla="*/ 2147483647 h 268"/>
              <a:gd name="T28" fmla="*/ 2147483647 w 267"/>
              <a:gd name="T29" fmla="*/ 2147483647 h 268"/>
              <a:gd name="T30" fmla="*/ 2147483647 w 267"/>
              <a:gd name="T31" fmla="*/ 2147483647 h 268"/>
              <a:gd name="T32" fmla="*/ 2147483647 w 267"/>
              <a:gd name="T33" fmla="*/ 2147483647 h 268"/>
              <a:gd name="T34" fmla="*/ 2147483647 w 267"/>
              <a:gd name="T35" fmla="*/ 2147483647 h 268"/>
              <a:gd name="T36" fmla="*/ 2147483647 w 267"/>
              <a:gd name="T37" fmla="*/ 2147483647 h 268"/>
              <a:gd name="T38" fmla="*/ 2147483647 w 267"/>
              <a:gd name="T39" fmla="*/ 2147483647 h 268"/>
              <a:gd name="T40" fmla="*/ 2147483647 w 267"/>
              <a:gd name="T41" fmla="*/ 2147483647 h 268"/>
              <a:gd name="T42" fmla="*/ 2147483647 w 267"/>
              <a:gd name="T43" fmla="*/ 2147483647 h 268"/>
              <a:gd name="T44" fmla="*/ 2147483647 w 267"/>
              <a:gd name="T45" fmla="*/ 2147483647 h 268"/>
              <a:gd name="T46" fmla="*/ 2147483647 w 267"/>
              <a:gd name="T47" fmla="*/ 2147483647 h 268"/>
              <a:gd name="T48" fmla="*/ 2147483647 w 267"/>
              <a:gd name="T49" fmla="*/ 2147483647 h 268"/>
              <a:gd name="T50" fmla="*/ 2147483647 w 267"/>
              <a:gd name="T51" fmla="*/ 2147483647 h 268"/>
              <a:gd name="T52" fmla="*/ 2147483647 w 267"/>
              <a:gd name="T53" fmla="*/ 2147483647 h 268"/>
              <a:gd name="T54" fmla="*/ 2147483647 w 267"/>
              <a:gd name="T55" fmla="*/ 2147483647 h 2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7" h="268">
                <a:moveTo>
                  <a:pt x="133" y="0"/>
                </a:moveTo>
                <a:cubicBezTo>
                  <a:pt x="59" y="0"/>
                  <a:pt x="0" y="60"/>
                  <a:pt x="0" y="134"/>
                </a:cubicBezTo>
                <a:cubicBezTo>
                  <a:pt x="0" y="208"/>
                  <a:pt x="59" y="268"/>
                  <a:pt x="133" y="268"/>
                </a:cubicBezTo>
                <a:cubicBezTo>
                  <a:pt x="207" y="268"/>
                  <a:pt x="267" y="208"/>
                  <a:pt x="267" y="134"/>
                </a:cubicBezTo>
                <a:cubicBezTo>
                  <a:pt x="267" y="60"/>
                  <a:pt x="207" y="0"/>
                  <a:pt x="133" y="0"/>
                </a:cubicBezTo>
                <a:close/>
                <a:moveTo>
                  <a:pt x="201" y="112"/>
                </a:moveTo>
                <a:cubicBezTo>
                  <a:pt x="201" y="112"/>
                  <a:pt x="200" y="112"/>
                  <a:pt x="200" y="112"/>
                </a:cubicBezTo>
                <a:cubicBezTo>
                  <a:pt x="197" y="112"/>
                  <a:pt x="195" y="111"/>
                  <a:pt x="194" y="108"/>
                </a:cubicBezTo>
                <a:cubicBezTo>
                  <a:pt x="189" y="92"/>
                  <a:pt x="189" y="92"/>
                  <a:pt x="189" y="92"/>
                </a:cubicBezTo>
                <a:cubicBezTo>
                  <a:pt x="155" y="158"/>
                  <a:pt x="155" y="158"/>
                  <a:pt x="155" y="158"/>
                </a:cubicBezTo>
                <a:cubicBezTo>
                  <a:pt x="154" y="160"/>
                  <a:pt x="151" y="162"/>
                  <a:pt x="148" y="161"/>
                </a:cubicBezTo>
                <a:cubicBezTo>
                  <a:pt x="101" y="146"/>
                  <a:pt x="101" y="146"/>
                  <a:pt x="101" y="146"/>
                </a:cubicBezTo>
                <a:cubicBezTo>
                  <a:pt x="78" y="181"/>
                  <a:pt x="78" y="181"/>
                  <a:pt x="78" y="181"/>
                </a:cubicBezTo>
                <a:cubicBezTo>
                  <a:pt x="77" y="183"/>
                  <a:pt x="75" y="184"/>
                  <a:pt x="73" y="184"/>
                </a:cubicBezTo>
                <a:cubicBezTo>
                  <a:pt x="72" y="184"/>
                  <a:pt x="71" y="183"/>
                  <a:pt x="70" y="183"/>
                </a:cubicBezTo>
                <a:cubicBezTo>
                  <a:pt x="67" y="181"/>
                  <a:pt x="66" y="177"/>
                  <a:pt x="68" y="175"/>
                </a:cubicBezTo>
                <a:cubicBezTo>
                  <a:pt x="94" y="135"/>
                  <a:pt x="94" y="135"/>
                  <a:pt x="94" y="135"/>
                </a:cubicBezTo>
                <a:cubicBezTo>
                  <a:pt x="95" y="133"/>
                  <a:pt x="98" y="132"/>
                  <a:pt x="100" y="133"/>
                </a:cubicBezTo>
                <a:cubicBezTo>
                  <a:pt x="147" y="148"/>
                  <a:pt x="147" y="148"/>
                  <a:pt x="147" y="148"/>
                </a:cubicBezTo>
                <a:cubicBezTo>
                  <a:pt x="178" y="86"/>
                  <a:pt x="178" y="86"/>
                  <a:pt x="178" y="86"/>
                </a:cubicBezTo>
                <a:cubicBezTo>
                  <a:pt x="163" y="96"/>
                  <a:pt x="163" y="96"/>
                  <a:pt x="163" y="96"/>
                </a:cubicBezTo>
                <a:cubicBezTo>
                  <a:pt x="161" y="98"/>
                  <a:pt x="157" y="97"/>
                  <a:pt x="155" y="95"/>
                </a:cubicBezTo>
                <a:cubicBezTo>
                  <a:pt x="153" y="92"/>
                  <a:pt x="154" y="88"/>
                  <a:pt x="157" y="86"/>
                </a:cubicBezTo>
                <a:cubicBezTo>
                  <a:pt x="186" y="67"/>
                  <a:pt x="186" y="67"/>
                  <a:pt x="186" y="67"/>
                </a:cubicBezTo>
                <a:cubicBezTo>
                  <a:pt x="187" y="66"/>
                  <a:pt x="189" y="66"/>
                  <a:pt x="191" y="67"/>
                </a:cubicBezTo>
                <a:cubicBezTo>
                  <a:pt x="193" y="67"/>
                  <a:pt x="194" y="69"/>
                  <a:pt x="194" y="70"/>
                </a:cubicBezTo>
                <a:cubicBezTo>
                  <a:pt x="205" y="105"/>
                  <a:pt x="205" y="105"/>
                  <a:pt x="205" y="105"/>
                </a:cubicBezTo>
                <a:cubicBezTo>
                  <a:pt x="206" y="108"/>
                  <a:pt x="204" y="111"/>
                  <a:pt x="201" y="1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grpSp>
        <p:nvGrpSpPr>
          <p:cNvPr id="43" name="Icoon_1_3">
            <a:extLst>
              <a:ext uri="{FF2B5EF4-FFF2-40B4-BE49-F238E27FC236}">
                <a16:creationId xmlns:a16="http://schemas.microsoft.com/office/drawing/2014/main" id="{64A0443D-B395-4564-941A-8BC62960E67A}"/>
              </a:ext>
            </a:extLst>
          </p:cNvPr>
          <p:cNvGrpSpPr/>
          <p:nvPr/>
        </p:nvGrpSpPr>
        <p:grpSpPr>
          <a:xfrm>
            <a:off x="5739532" y="2620140"/>
            <a:ext cx="799200" cy="799200"/>
            <a:chOff x="8975725" y="2809875"/>
            <a:chExt cx="933450" cy="928688"/>
          </a:xfrm>
          <a:solidFill>
            <a:schemeClr val="bg1"/>
          </a:solidFill>
        </p:grpSpPr>
        <p:sp>
          <p:nvSpPr>
            <p:cNvPr id="44" name="Freeform 149">
              <a:extLst>
                <a:ext uri="{FF2B5EF4-FFF2-40B4-BE49-F238E27FC236}">
                  <a16:creationId xmlns:a16="http://schemas.microsoft.com/office/drawing/2014/main" id="{787B081B-526D-4D87-A538-1F4A6C8427D9}"/>
                </a:ext>
              </a:extLst>
            </p:cNvPr>
            <p:cNvSpPr>
              <a:spLocks/>
            </p:cNvSpPr>
            <p:nvPr/>
          </p:nvSpPr>
          <p:spPr bwMode="auto">
            <a:xfrm>
              <a:off x="9291638" y="3295650"/>
              <a:ext cx="130175" cy="96838"/>
            </a:xfrm>
            <a:custGeom>
              <a:avLst/>
              <a:gdLst>
                <a:gd name="T0" fmla="*/ 37 w 37"/>
                <a:gd name="T1" fmla="*/ 0 h 28"/>
                <a:gd name="T2" fmla="*/ 0 w 37"/>
                <a:gd name="T3" fmla="*/ 0 h 28"/>
                <a:gd name="T4" fmla="*/ 5 w 37"/>
                <a:gd name="T5" fmla="*/ 28 h 28"/>
                <a:gd name="T6" fmla="*/ 37 w 37"/>
                <a:gd name="T7" fmla="*/ 22 h 28"/>
                <a:gd name="T8" fmla="*/ 37 w 37"/>
                <a:gd name="T9" fmla="*/ 0 h 28"/>
              </a:gdLst>
              <a:ahLst/>
              <a:cxnLst>
                <a:cxn ang="0">
                  <a:pos x="T0" y="T1"/>
                </a:cxn>
                <a:cxn ang="0">
                  <a:pos x="T2" y="T3"/>
                </a:cxn>
                <a:cxn ang="0">
                  <a:pos x="T4" y="T5"/>
                </a:cxn>
                <a:cxn ang="0">
                  <a:pos x="T6" y="T7"/>
                </a:cxn>
                <a:cxn ang="0">
                  <a:pos x="T8" y="T9"/>
                </a:cxn>
              </a:cxnLst>
              <a:rect l="0" t="0" r="r" b="b"/>
              <a:pathLst>
                <a:path w="37" h="28">
                  <a:moveTo>
                    <a:pt x="37" y="0"/>
                  </a:moveTo>
                  <a:cubicBezTo>
                    <a:pt x="0" y="0"/>
                    <a:pt x="0" y="0"/>
                    <a:pt x="0" y="0"/>
                  </a:cubicBezTo>
                  <a:cubicBezTo>
                    <a:pt x="1" y="10"/>
                    <a:pt x="3" y="19"/>
                    <a:pt x="5" y="28"/>
                  </a:cubicBezTo>
                  <a:cubicBezTo>
                    <a:pt x="15" y="25"/>
                    <a:pt x="25" y="22"/>
                    <a:pt x="37" y="22"/>
                  </a:cubicBez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45" name="Freeform 150">
              <a:extLst>
                <a:ext uri="{FF2B5EF4-FFF2-40B4-BE49-F238E27FC236}">
                  <a16:creationId xmlns:a16="http://schemas.microsoft.com/office/drawing/2014/main" id="{1B811F8F-0109-4966-81B5-1020D6F93060}"/>
                </a:ext>
              </a:extLst>
            </p:cNvPr>
            <p:cNvSpPr>
              <a:spLocks/>
            </p:cNvSpPr>
            <p:nvPr/>
          </p:nvSpPr>
          <p:spPr bwMode="auto">
            <a:xfrm>
              <a:off x="9296400" y="3155950"/>
              <a:ext cx="125413" cy="98425"/>
            </a:xfrm>
            <a:custGeom>
              <a:avLst/>
              <a:gdLst>
                <a:gd name="T0" fmla="*/ 0 w 36"/>
                <a:gd name="T1" fmla="*/ 28 h 28"/>
                <a:gd name="T2" fmla="*/ 36 w 36"/>
                <a:gd name="T3" fmla="*/ 28 h 28"/>
                <a:gd name="T4" fmla="*/ 36 w 36"/>
                <a:gd name="T5" fmla="*/ 6 h 28"/>
                <a:gd name="T6" fmla="*/ 4 w 36"/>
                <a:gd name="T7" fmla="*/ 0 h 28"/>
                <a:gd name="T8" fmla="*/ 0 w 36"/>
                <a:gd name="T9" fmla="*/ 28 h 28"/>
              </a:gdLst>
              <a:ahLst/>
              <a:cxnLst>
                <a:cxn ang="0">
                  <a:pos x="T0" y="T1"/>
                </a:cxn>
                <a:cxn ang="0">
                  <a:pos x="T2" y="T3"/>
                </a:cxn>
                <a:cxn ang="0">
                  <a:pos x="T4" y="T5"/>
                </a:cxn>
                <a:cxn ang="0">
                  <a:pos x="T6" y="T7"/>
                </a:cxn>
                <a:cxn ang="0">
                  <a:pos x="T8" y="T9"/>
                </a:cxn>
              </a:cxnLst>
              <a:rect l="0" t="0" r="r" b="b"/>
              <a:pathLst>
                <a:path w="36" h="28">
                  <a:moveTo>
                    <a:pt x="0" y="28"/>
                  </a:moveTo>
                  <a:cubicBezTo>
                    <a:pt x="36" y="28"/>
                    <a:pt x="36" y="28"/>
                    <a:pt x="36" y="28"/>
                  </a:cubicBezTo>
                  <a:cubicBezTo>
                    <a:pt x="36" y="6"/>
                    <a:pt x="36" y="6"/>
                    <a:pt x="36" y="6"/>
                  </a:cubicBezTo>
                  <a:cubicBezTo>
                    <a:pt x="26" y="6"/>
                    <a:pt x="15" y="4"/>
                    <a:pt x="4" y="0"/>
                  </a:cubicBezTo>
                  <a:cubicBezTo>
                    <a:pt x="2" y="8"/>
                    <a:pt x="0" y="18"/>
                    <a:pt x="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46" name="Freeform 151">
              <a:extLst>
                <a:ext uri="{FF2B5EF4-FFF2-40B4-BE49-F238E27FC236}">
                  <a16:creationId xmlns:a16="http://schemas.microsoft.com/office/drawing/2014/main" id="{E551F337-442F-4E6C-B8F2-6F125ED8125E}"/>
                </a:ext>
              </a:extLst>
            </p:cNvPr>
            <p:cNvSpPr>
              <a:spLocks/>
            </p:cNvSpPr>
            <p:nvPr/>
          </p:nvSpPr>
          <p:spPr bwMode="auto">
            <a:xfrm>
              <a:off x="9323388" y="2990850"/>
              <a:ext cx="98425" cy="144463"/>
            </a:xfrm>
            <a:custGeom>
              <a:avLst/>
              <a:gdLst>
                <a:gd name="T0" fmla="*/ 28 w 28"/>
                <a:gd name="T1" fmla="*/ 42 h 42"/>
                <a:gd name="T2" fmla="*/ 28 w 28"/>
                <a:gd name="T3" fmla="*/ 0 h 42"/>
                <a:gd name="T4" fmla="*/ 0 w 28"/>
                <a:gd name="T5" fmla="*/ 37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0"/>
                    <a:pt x="28" y="0"/>
                    <a:pt x="28" y="0"/>
                  </a:cubicBezTo>
                  <a:cubicBezTo>
                    <a:pt x="20" y="5"/>
                    <a:pt x="8" y="17"/>
                    <a:pt x="0" y="37"/>
                  </a:cubicBezTo>
                  <a:cubicBezTo>
                    <a:pt x="9" y="40"/>
                    <a:pt x="19" y="42"/>
                    <a:pt x="28"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47" name="Freeform 152">
              <a:extLst>
                <a:ext uri="{FF2B5EF4-FFF2-40B4-BE49-F238E27FC236}">
                  <a16:creationId xmlns:a16="http://schemas.microsoft.com/office/drawing/2014/main" id="{BC87DC4C-1E28-474E-9AB0-83E5163A69CA}"/>
                </a:ext>
              </a:extLst>
            </p:cNvPr>
            <p:cNvSpPr>
              <a:spLocks/>
            </p:cNvSpPr>
            <p:nvPr/>
          </p:nvSpPr>
          <p:spPr bwMode="auto">
            <a:xfrm>
              <a:off x="9326563" y="3413125"/>
              <a:ext cx="95250" cy="142875"/>
            </a:xfrm>
            <a:custGeom>
              <a:avLst/>
              <a:gdLst>
                <a:gd name="T0" fmla="*/ 27 w 27"/>
                <a:gd name="T1" fmla="*/ 41 h 41"/>
                <a:gd name="T2" fmla="*/ 27 w 27"/>
                <a:gd name="T3" fmla="*/ 0 h 41"/>
                <a:gd name="T4" fmla="*/ 0 w 27"/>
                <a:gd name="T5" fmla="*/ 5 h 41"/>
                <a:gd name="T6" fmla="*/ 27 w 27"/>
                <a:gd name="T7" fmla="*/ 41 h 41"/>
              </a:gdLst>
              <a:ahLst/>
              <a:cxnLst>
                <a:cxn ang="0">
                  <a:pos x="T0" y="T1"/>
                </a:cxn>
                <a:cxn ang="0">
                  <a:pos x="T2" y="T3"/>
                </a:cxn>
                <a:cxn ang="0">
                  <a:pos x="T4" y="T5"/>
                </a:cxn>
                <a:cxn ang="0">
                  <a:pos x="T6" y="T7"/>
                </a:cxn>
              </a:cxnLst>
              <a:rect l="0" t="0" r="r" b="b"/>
              <a:pathLst>
                <a:path w="27" h="41">
                  <a:moveTo>
                    <a:pt x="27" y="41"/>
                  </a:moveTo>
                  <a:cubicBezTo>
                    <a:pt x="27" y="0"/>
                    <a:pt x="27" y="0"/>
                    <a:pt x="27" y="0"/>
                  </a:cubicBezTo>
                  <a:cubicBezTo>
                    <a:pt x="17" y="0"/>
                    <a:pt x="8" y="2"/>
                    <a:pt x="0" y="5"/>
                  </a:cubicBezTo>
                  <a:cubicBezTo>
                    <a:pt x="8" y="23"/>
                    <a:pt x="20" y="35"/>
                    <a:pt x="2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48" name="Freeform 153">
              <a:extLst>
                <a:ext uri="{FF2B5EF4-FFF2-40B4-BE49-F238E27FC236}">
                  <a16:creationId xmlns:a16="http://schemas.microsoft.com/office/drawing/2014/main" id="{6E338AE0-07E6-4C92-B6BA-70A49D4B3633}"/>
                </a:ext>
              </a:extLst>
            </p:cNvPr>
            <p:cNvSpPr>
              <a:spLocks/>
            </p:cNvSpPr>
            <p:nvPr/>
          </p:nvSpPr>
          <p:spPr bwMode="auto">
            <a:xfrm>
              <a:off x="9139238" y="3295650"/>
              <a:ext cx="131763" cy="152400"/>
            </a:xfrm>
            <a:custGeom>
              <a:avLst/>
              <a:gdLst>
                <a:gd name="T0" fmla="*/ 33 w 38"/>
                <a:gd name="T1" fmla="*/ 0 h 44"/>
                <a:gd name="T2" fmla="*/ 0 w 38"/>
                <a:gd name="T3" fmla="*/ 0 h 44"/>
                <a:gd name="T4" fmla="*/ 16 w 38"/>
                <a:gd name="T5" fmla="*/ 44 h 44"/>
                <a:gd name="T6" fmla="*/ 38 w 38"/>
                <a:gd name="T7" fmla="*/ 32 h 44"/>
                <a:gd name="T8" fmla="*/ 33 w 38"/>
                <a:gd name="T9" fmla="*/ 0 h 44"/>
              </a:gdLst>
              <a:ahLst/>
              <a:cxnLst>
                <a:cxn ang="0">
                  <a:pos x="T0" y="T1"/>
                </a:cxn>
                <a:cxn ang="0">
                  <a:pos x="T2" y="T3"/>
                </a:cxn>
                <a:cxn ang="0">
                  <a:pos x="T4" y="T5"/>
                </a:cxn>
                <a:cxn ang="0">
                  <a:pos x="T6" y="T7"/>
                </a:cxn>
                <a:cxn ang="0">
                  <a:pos x="T8" y="T9"/>
                </a:cxn>
              </a:cxnLst>
              <a:rect l="0" t="0" r="r" b="b"/>
              <a:pathLst>
                <a:path w="38" h="44">
                  <a:moveTo>
                    <a:pt x="33" y="0"/>
                  </a:moveTo>
                  <a:cubicBezTo>
                    <a:pt x="0" y="0"/>
                    <a:pt x="0" y="0"/>
                    <a:pt x="0" y="0"/>
                  </a:cubicBezTo>
                  <a:cubicBezTo>
                    <a:pt x="1" y="16"/>
                    <a:pt x="7" y="31"/>
                    <a:pt x="16" y="44"/>
                  </a:cubicBezTo>
                  <a:cubicBezTo>
                    <a:pt x="21" y="41"/>
                    <a:pt x="28" y="36"/>
                    <a:pt x="38" y="32"/>
                  </a:cubicBezTo>
                  <a:cubicBezTo>
                    <a:pt x="35" y="22"/>
                    <a:pt x="33" y="12"/>
                    <a:pt x="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49" name="Freeform 154">
              <a:extLst>
                <a:ext uri="{FF2B5EF4-FFF2-40B4-BE49-F238E27FC236}">
                  <a16:creationId xmlns:a16="http://schemas.microsoft.com/office/drawing/2014/main" id="{DF695755-3A4B-4CF2-8552-F0D3DF703ED8}"/>
                </a:ext>
              </a:extLst>
            </p:cNvPr>
            <p:cNvSpPr>
              <a:spLocks/>
            </p:cNvSpPr>
            <p:nvPr/>
          </p:nvSpPr>
          <p:spPr bwMode="auto">
            <a:xfrm>
              <a:off x="9139238" y="3100388"/>
              <a:ext cx="131763" cy="153988"/>
            </a:xfrm>
            <a:custGeom>
              <a:avLst/>
              <a:gdLst>
                <a:gd name="T0" fmla="*/ 38 w 38"/>
                <a:gd name="T1" fmla="*/ 12 h 44"/>
                <a:gd name="T2" fmla="*/ 16 w 38"/>
                <a:gd name="T3" fmla="*/ 0 h 44"/>
                <a:gd name="T4" fmla="*/ 0 w 38"/>
                <a:gd name="T5" fmla="*/ 44 h 44"/>
                <a:gd name="T6" fmla="*/ 33 w 38"/>
                <a:gd name="T7" fmla="*/ 44 h 44"/>
                <a:gd name="T8" fmla="*/ 38 w 38"/>
                <a:gd name="T9" fmla="*/ 12 h 44"/>
              </a:gdLst>
              <a:ahLst/>
              <a:cxnLst>
                <a:cxn ang="0">
                  <a:pos x="T0" y="T1"/>
                </a:cxn>
                <a:cxn ang="0">
                  <a:pos x="T2" y="T3"/>
                </a:cxn>
                <a:cxn ang="0">
                  <a:pos x="T4" y="T5"/>
                </a:cxn>
                <a:cxn ang="0">
                  <a:pos x="T6" y="T7"/>
                </a:cxn>
                <a:cxn ang="0">
                  <a:pos x="T8" y="T9"/>
                </a:cxn>
              </a:cxnLst>
              <a:rect l="0" t="0" r="r" b="b"/>
              <a:pathLst>
                <a:path w="38" h="44">
                  <a:moveTo>
                    <a:pt x="38" y="12"/>
                  </a:moveTo>
                  <a:cubicBezTo>
                    <a:pt x="30" y="9"/>
                    <a:pt x="22" y="5"/>
                    <a:pt x="16" y="0"/>
                  </a:cubicBezTo>
                  <a:cubicBezTo>
                    <a:pt x="7" y="13"/>
                    <a:pt x="2" y="28"/>
                    <a:pt x="0" y="44"/>
                  </a:cubicBezTo>
                  <a:cubicBezTo>
                    <a:pt x="33" y="44"/>
                    <a:pt x="33" y="44"/>
                    <a:pt x="33" y="44"/>
                  </a:cubicBezTo>
                  <a:cubicBezTo>
                    <a:pt x="33" y="32"/>
                    <a:pt x="35" y="22"/>
                    <a:pt x="3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50" name="Freeform 155">
              <a:extLst>
                <a:ext uri="{FF2B5EF4-FFF2-40B4-BE49-F238E27FC236}">
                  <a16:creationId xmlns:a16="http://schemas.microsoft.com/office/drawing/2014/main" id="{8A4C4E6F-CF6B-47B6-8FF2-175B0074985D}"/>
                </a:ext>
              </a:extLst>
            </p:cNvPr>
            <p:cNvSpPr>
              <a:spLocks/>
            </p:cNvSpPr>
            <p:nvPr/>
          </p:nvSpPr>
          <p:spPr bwMode="auto">
            <a:xfrm>
              <a:off x="9223375" y="3444875"/>
              <a:ext cx="149225" cy="120650"/>
            </a:xfrm>
            <a:custGeom>
              <a:avLst/>
              <a:gdLst>
                <a:gd name="T0" fmla="*/ 0 w 43"/>
                <a:gd name="T1" fmla="*/ 10 h 35"/>
                <a:gd name="T2" fmla="*/ 43 w 43"/>
                <a:gd name="T3" fmla="*/ 35 h 35"/>
                <a:gd name="T4" fmla="*/ 18 w 43"/>
                <a:gd name="T5" fmla="*/ 0 h 35"/>
                <a:gd name="T6" fmla="*/ 0 w 43"/>
                <a:gd name="T7" fmla="*/ 10 h 35"/>
              </a:gdLst>
              <a:ahLst/>
              <a:cxnLst>
                <a:cxn ang="0">
                  <a:pos x="T0" y="T1"/>
                </a:cxn>
                <a:cxn ang="0">
                  <a:pos x="T2" y="T3"/>
                </a:cxn>
                <a:cxn ang="0">
                  <a:pos x="T4" y="T5"/>
                </a:cxn>
                <a:cxn ang="0">
                  <a:pos x="T6" y="T7"/>
                </a:cxn>
              </a:cxnLst>
              <a:rect l="0" t="0" r="r" b="b"/>
              <a:pathLst>
                <a:path w="43" h="35">
                  <a:moveTo>
                    <a:pt x="0" y="10"/>
                  </a:moveTo>
                  <a:cubicBezTo>
                    <a:pt x="11" y="23"/>
                    <a:pt x="26" y="32"/>
                    <a:pt x="43" y="35"/>
                  </a:cubicBezTo>
                  <a:cubicBezTo>
                    <a:pt x="35" y="28"/>
                    <a:pt x="25" y="16"/>
                    <a:pt x="18" y="0"/>
                  </a:cubicBezTo>
                  <a:cubicBezTo>
                    <a:pt x="10" y="4"/>
                    <a:pt x="4" y="8"/>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51" name="Freeform 156">
              <a:extLst>
                <a:ext uri="{FF2B5EF4-FFF2-40B4-BE49-F238E27FC236}">
                  <a16:creationId xmlns:a16="http://schemas.microsoft.com/office/drawing/2014/main" id="{9D4A9691-EFAC-4BC4-BC3F-988973A83B9A}"/>
                </a:ext>
              </a:extLst>
            </p:cNvPr>
            <p:cNvSpPr>
              <a:spLocks/>
            </p:cNvSpPr>
            <p:nvPr/>
          </p:nvSpPr>
          <p:spPr bwMode="auto">
            <a:xfrm>
              <a:off x="9609138" y="3100388"/>
              <a:ext cx="136525" cy="153988"/>
            </a:xfrm>
            <a:custGeom>
              <a:avLst/>
              <a:gdLst>
                <a:gd name="T0" fmla="*/ 6 w 39"/>
                <a:gd name="T1" fmla="*/ 44 h 44"/>
                <a:gd name="T2" fmla="*/ 39 w 39"/>
                <a:gd name="T3" fmla="*/ 44 h 44"/>
                <a:gd name="T4" fmla="*/ 23 w 39"/>
                <a:gd name="T5" fmla="*/ 0 h 44"/>
                <a:gd name="T6" fmla="*/ 0 w 39"/>
                <a:gd name="T7" fmla="*/ 13 h 44"/>
                <a:gd name="T8" fmla="*/ 6 w 39"/>
                <a:gd name="T9" fmla="*/ 44 h 44"/>
              </a:gdLst>
              <a:ahLst/>
              <a:cxnLst>
                <a:cxn ang="0">
                  <a:pos x="T0" y="T1"/>
                </a:cxn>
                <a:cxn ang="0">
                  <a:pos x="T2" y="T3"/>
                </a:cxn>
                <a:cxn ang="0">
                  <a:pos x="T4" y="T5"/>
                </a:cxn>
                <a:cxn ang="0">
                  <a:pos x="T6" y="T7"/>
                </a:cxn>
                <a:cxn ang="0">
                  <a:pos x="T8" y="T9"/>
                </a:cxn>
              </a:cxnLst>
              <a:rect l="0" t="0" r="r" b="b"/>
              <a:pathLst>
                <a:path w="39" h="44">
                  <a:moveTo>
                    <a:pt x="6" y="44"/>
                  </a:moveTo>
                  <a:cubicBezTo>
                    <a:pt x="39" y="44"/>
                    <a:pt x="39" y="44"/>
                    <a:pt x="39" y="44"/>
                  </a:cubicBezTo>
                  <a:cubicBezTo>
                    <a:pt x="38" y="28"/>
                    <a:pt x="32" y="12"/>
                    <a:pt x="23" y="0"/>
                  </a:cubicBezTo>
                  <a:cubicBezTo>
                    <a:pt x="18" y="3"/>
                    <a:pt x="10" y="8"/>
                    <a:pt x="0" y="13"/>
                  </a:cubicBezTo>
                  <a:cubicBezTo>
                    <a:pt x="3" y="22"/>
                    <a:pt x="6" y="32"/>
                    <a:pt x="6"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52" name="Freeform 157">
              <a:extLst>
                <a:ext uri="{FF2B5EF4-FFF2-40B4-BE49-F238E27FC236}">
                  <a16:creationId xmlns:a16="http://schemas.microsoft.com/office/drawing/2014/main" id="{90CB948A-891F-4A72-910E-BDF3121F95AB}"/>
                </a:ext>
              </a:extLst>
            </p:cNvPr>
            <p:cNvSpPr>
              <a:spLocks/>
            </p:cNvSpPr>
            <p:nvPr/>
          </p:nvSpPr>
          <p:spPr bwMode="auto">
            <a:xfrm>
              <a:off x="9494838" y="3440113"/>
              <a:ext cx="169863" cy="128588"/>
            </a:xfrm>
            <a:custGeom>
              <a:avLst/>
              <a:gdLst>
                <a:gd name="T0" fmla="*/ 0 w 49"/>
                <a:gd name="T1" fmla="*/ 37 h 37"/>
                <a:gd name="T2" fmla="*/ 49 w 49"/>
                <a:gd name="T3" fmla="*/ 11 h 37"/>
                <a:gd name="T4" fmla="*/ 28 w 49"/>
                <a:gd name="T5" fmla="*/ 0 h 37"/>
                <a:gd name="T6" fmla="*/ 0 w 49"/>
                <a:gd name="T7" fmla="*/ 37 h 37"/>
              </a:gdLst>
              <a:ahLst/>
              <a:cxnLst>
                <a:cxn ang="0">
                  <a:pos x="T0" y="T1"/>
                </a:cxn>
                <a:cxn ang="0">
                  <a:pos x="T2" y="T3"/>
                </a:cxn>
                <a:cxn ang="0">
                  <a:pos x="T4" y="T5"/>
                </a:cxn>
                <a:cxn ang="0">
                  <a:pos x="T6" y="T7"/>
                </a:cxn>
              </a:cxnLst>
              <a:rect l="0" t="0" r="r" b="b"/>
              <a:pathLst>
                <a:path w="49" h="37">
                  <a:moveTo>
                    <a:pt x="0" y="37"/>
                  </a:moveTo>
                  <a:cubicBezTo>
                    <a:pt x="19" y="34"/>
                    <a:pt x="36" y="25"/>
                    <a:pt x="49" y="11"/>
                  </a:cubicBezTo>
                  <a:cubicBezTo>
                    <a:pt x="43" y="7"/>
                    <a:pt x="36" y="3"/>
                    <a:pt x="28" y="0"/>
                  </a:cubicBezTo>
                  <a:cubicBezTo>
                    <a:pt x="20" y="16"/>
                    <a:pt x="9" y="29"/>
                    <a:pt x="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53" name="Freeform 158">
              <a:extLst>
                <a:ext uri="{FF2B5EF4-FFF2-40B4-BE49-F238E27FC236}">
                  <a16:creationId xmlns:a16="http://schemas.microsoft.com/office/drawing/2014/main" id="{BC01560B-F3E1-4541-AA42-27AF77B305E0}"/>
                </a:ext>
              </a:extLst>
            </p:cNvPr>
            <p:cNvSpPr>
              <a:spLocks/>
            </p:cNvSpPr>
            <p:nvPr/>
          </p:nvSpPr>
          <p:spPr bwMode="auto">
            <a:xfrm>
              <a:off x="9609138" y="3295650"/>
              <a:ext cx="136525" cy="152400"/>
            </a:xfrm>
            <a:custGeom>
              <a:avLst/>
              <a:gdLst>
                <a:gd name="T0" fmla="*/ 0 w 39"/>
                <a:gd name="T1" fmla="*/ 31 h 44"/>
                <a:gd name="T2" fmla="*/ 23 w 39"/>
                <a:gd name="T3" fmla="*/ 44 h 44"/>
                <a:gd name="T4" fmla="*/ 39 w 39"/>
                <a:gd name="T5" fmla="*/ 0 h 44"/>
                <a:gd name="T6" fmla="*/ 6 w 39"/>
                <a:gd name="T7" fmla="*/ 0 h 44"/>
                <a:gd name="T8" fmla="*/ 0 w 39"/>
                <a:gd name="T9" fmla="*/ 31 h 44"/>
              </a:gdLst>
              <a:ahLst/>
              <a:cxnLst>
                <a:cxn ang="0">
                  <a:pos x="T0" y="T1"/>
                </a:cxn>
                <a:cxn ang="0">
                  <a:pos x="T2" y="T3"/>
                </a:cxn>
                <a:cxn ang="0">
                  <a:pos x="T4" y="T5"/>
                </a:cxn>
                <a:cxn ang="0">
                  <a:pos x="T6" y="T7"/>
                </a:cxn>
                <a:cxn ang="0">
                  <a:pos x="T8" y="T9"/>
                </a:cxn>
              </a:cxnLst>
              <a:rect l="0" t="0" r="r" b="b"/>
              <a:pathLst>
                <a:path w="39" h="44">
                  <a:moveTo>
                    <a:pt x="0" y="31"/>
                  </a:moveTo>
                  <a:cubicBezTo>
                    <a:pt x="8" y="34"/>
                    <a:pt x="16" y="39"/>
                    <a:pt x="23" y="44"/>
                  </a:cubicBezTo>
                  <a:cubicBezTo>
                    <a:pt x="32" y="31"/>
                    <a:pt x="38" y="16"/>
                    <a:pt x="39" y="0"/>
                  </a:cubicBezTo>
                  <a:cubicBezTo>
                    <a:pt x="6" y="0"/>
                    <a:pt x="6" y="0"/>
                    <a:pt x="6" y="0"/>
                  </a:cubicBezTo>
                  <a:cubicBezTo>
                    <a:pt x="6" y="11"/>
                    <a:pt x="3" y="22"/>
                    <a:pt x="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54" name="Freeform 159">
              <a:extLst>
                <a:ext uri="{FF2B5EF4-FFF2-40B4-BE49-F238E27FC236}">
                  <a16:creationId xmlns:a16="http://schemas.microsoft.com/office/drawing/2014/main" id="{24A17680-7547-48C8-A82F-2A957C05D6DA}"/>
                </a:ext>
              </a:extLst>
            </p:cNvPr>
            <p:cNvSpPr>
              <a:spLocks noEditPoints="1"/>
            </p:cNvSpPr>
            <p:nvPr/>
          </p:nvSpPr>
          <p:spPr bwMode="auto">
            <a:xfrm>
              <a:off x="8975725" y="2809875"/>
              <a:ext cx="933450" cy="928688"/>
            </a:xfrm>
            <a:custGeom>
              <a:avLst/>
              <a:gdLst>
                <a:gd name="T0" fmla="*/ 134 w 268"/>
                <a:gd name="T1" fmla="*/ 0 h 268"/>
                <a:gd name="T2" fmla="*/ 0 w 268"/>
                <a:gd name="T3" fmla="*/ 134 h 268"/>
                <a:gd name="T4" fmla="*/ 134 w 268"/>
                <a:gd name="T5" fmla="*/ 268 h 268"/>
                <a:gd name="T6" fmla="*/ 268 w 268"/>
                <a:gd name="T7" fmla="*/ 134 h 268"/>
                <a:gd name="T8" fmla="*/ 134 w 268"/>
                <a:gd name="T9" fmla="*/ 0 h 268"/>
                <a:gd name="T10" fmla="*/ 134 w 268"/>
                <a:gd name="T11" fmla="*/ 233 h 268"/>
                <a:gd name="T12" fmla="*/ 133 w 268"/>
                <a:gd name="T13" fmla="*/ 233 h 268"/>
                <a:gd name="T14" fmla="*/ 133 w 268"/>
                <a:gd name="T15" fmla="*/ 233 h 268"/>
                <a:gd name="T16" fmla="*/ 132 w 268"/>
                <a:gd name="T17" fmla="*/ 233 h 268"/>
                <a:gd name="T18" fmla="*/ 57 w 268"/>
                <a:gd name="T19" fmla="*/ 196 h 268"/>
                <a:gd name="T20" fmla="*/ 35 w 268"/>
                <a:gd name="T21" fmla="*/ 134 h 268"/>
                <a:gd name="T22" fmla="*/ 133 w 268"/>
                <a:gd name="T23" fmla="*/ 35 h 268"/>
                <a:gd name="T24" fmla="*/ 133 w 268"/>
                <a:gd name="T25" fmla="*/ 35 h 268"/>
                <a:gd name="T26" fmla="*/ 133 w 268"/>
                <a:gd name="T27" fmla="*/ 35 h 268"/>
                <a:gd name="T28" fmla="*/ 134 w 268"/>
                <a:gd name="T29" fmla="*/ 35 h 268"/>
                <a:gd name="T30" fmla="*/ 233 w 268"/>
                <a:gd name="T31" fmla="*/ 134 h 268"/>
                <a:gd name="T32" fmla="*/ 134 w 268"/>
                <a:gd name="T33" fmla="*/ 23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8" h="268">
                  <a:moveTo>
                    <a:pt x="134" y="0"/>
                  </a:moveTo>
                  <a:cubicBezTo>
                    <a:pt x="60" y="0"/>
                    <a:pt x="0" y="60"/>
                    <a:pt x="0" y="134"/>
                  </a:cubicBezTo>
                  <a:cubicBezTo>
                    <a:pt x="0" y="208"/>
                    <a:pt x="60" y="268"/>
                    <a:pt x="134" y="268"/>
                  </a:cubicBezTo>
                  <a:cubicBezTo>
                    <a:pt x="208" y="268"/>
                    <a:pt x="268" y="208"/>
                    <a:pt x="268" y="134"/>
                  </a:cubicBezTo>
                  <a:cubicBezTo>
                    <a:pt x="268" y="60"/>
                    <a:pt x="208" y="0"/>
                    <a:pt x="134" y="0"/>
                  </a:cubicBezTo>
                  <a:close/>
                  <a:moveTo>
                    <a:pt x="134" y="233"/>
                  </a:moveTo>
                  <a:cubicBezTo>
                    <a:pt x="134" y="233"/>
                    <a:pt x="134" y="233"/>
                    <a:pt x="133" y="233"/>
                  </a:cubicBezTo>
                  <a:cubicBezTo>
                    <a:pt x="133" y="233"/>
                    <a:pt x="133" y="233"/>
                    <a:pt x="133" y="233"/>
                  </a:cubicBezTo>
                  <a:cubicBezTo>
                    <a:pt x="132" y="233"/>
                    <a:pt x="132" y="233"/>
                    <a:pt x="132" y="233"/>
                  </a:cubicBezTo>
                  <a:cubicBezTo>
                    <a:pt x="103" y="232"/>
                    <a:pt x="76" y="219"/>
                    <a:pt x="57" y="196"/>
                  </a:cubicBezTo>
                  <a:cubicBezTo>
                    <a:pt x="43" y="179"/>
                    <a:pt x="35" y="156"/>
                    <a:pt x="35" y="134"/>
                  </a:cubicBezTo>
                  <a:cubicBezTo>
                    <a:pt x="35" y="80"/>
                    <a:pt x="79" y="36"/>
                    <a:pt x="133" y="35"/>
                  </a:cubicBezTo>
                  <a:cubicBezTo>
                    <a:pt x="133" y="35"/>
                    <a:pt x="133" y="35"/>
                    <a:pt x="133" y="35"/>
                  </a:cubicBezTo>
                  <a:cubicBezTo>
                    <a:pt x="133" y="35"/>
                    <a:pt x="133" y="35"/>
                    <a:pt x="133" y="35"/>
                  </a:cubicBezTo>
                  <a:cubicBezTo>
                    <a:pt x="133" y="35"/>
                    <a:pt x="134" y="35"/>
                    <a:pt x="134" y="35"/>
                  </a:cubicBezTo>
                  <a:cubicBezTo>
                    <a:pt x="189" y="35"/>
                    <a:pt x="233" y="79"/>
                    <a:pt x="233" y="134"/>
                  </a:cubicBezTo>
                  <a:cubicBezTo>
                    <a:pt x="233" y="188"/>
                    <a:pt x="189" y="233"/>
                    <a:pt x="134"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55" name="Freeform 160">
              <a:extLst>
                <a:ext uri="{FF2B5EF4-FFF2-40B4-BE49-F238E27FC236}">
                  <a16:creationId xmlns:a16="http://schemas.microsoft.com/office/drawing/2014/main" id="{3CDABD67-7AC5-49BE-93DE-80EB1B367BDF}"/>
                </a:ext>
              </a:extLst>
            </p:cNvPr>
            <p:cNvSpPr>
              <a:spLocks/>
            </p:cNvSpPr>
            <p:nvPr/>
          </p:nvSpPr>
          <p:spPr bwMode="auto">
            <a:xfrm>
              <a:off x="9494838" y="2976563"/>
              <a:ext cx="169863" cy="131763"/>
            </a:xfrm>
            <a:custGeom>
              <a:avLst/>
              <a:gdLst>
                <a:gd name="T0" fmla="*/ 28 w 49"/>
                <a:gd name="T1" fmla="*/ 38 h 38"/>
                <a:gd name="T2" fmla="*/ 49 w 49"/>
                <a:gd name="T3" fmla="*/ 27 h 38"/>
                <a:gd name="T4" fmla="*/ 0 w 49"/>
                <a:gd name="T5" fmla="*/ 0 h 38"/>
                <a:gd name="T6" fmla="*/ 28 w 49"/>
                <a:gd name="T7" fmla="*/ 38 h 38"/>
              </a:gdLst>
              <a:ahLst/>
              <a:cxnLst>
                <a:cxn ang="0">
                  <a:pos x="T0" y="T1"/>
                </a:cxn>
                <a:cxn ang="0">
                  <a:pos x="T2" y="T3"/>
                </a:cxn>
                <a:cxn ang="0">
                  <a:pos x="T4" y="T5"/>
                </a:cxn>
                <a:cxn ang="0">
                  <a:pos x="T6" y="T7"/>
                </a:cxn>
              </a:cxnLst>
              <a:rect l="0" t="0" r="r" b="b"/>
              <a:pathLst>
                <a:path w="49" h="38">
                  <a:moveTo>
                    <a:pt x="28" y="38"/>
                  </a:moveTo>
                  <a:cubicBezTo>
                    <a:pt x="37" y="34"/>
                    <a:pt x="44" y="30"/>
                    <a:pt x="49" y="27"/>
                  </a:cubicBezTo>
                  <a:cubicBezTo>
                    <a:pt x="36" y="13"/>
                    <a:pt x="19" y="4"/>
                    <a:pt x="0" y="0"/>
                  </a:cubicBezTo>
                  <a:cubicBezTo>
                    <a:pt x="9" y="9"/>
                    <a:pt x="20" y="21"/>
                    <a:pt x="2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56" name="Freeform 161">
              <a:extLst>
                <a:ext uri="{FF2B5EF4-FFF2-40B4-BE49-F238E27FC236}">
                  <a16:creationId xmlns:a16="http://schemas.microsoft.com/office/drawing/2014/main" id="{71BE7B68-944C-4BB4-A642-BD2AE02FBCA2}"/>
                </a:ext>
              </a:extLst>
            </p:cNvPr>
            <p:cNvSpPr>
              <a:spLocks/>
            </p:cNvSpPr>
            <p:nvPr/>
          </p:nvSpPr>
          <p:spPr bwMode="auto">
            <a:xfrm>
              <a:off x="9218613" y="2982913"/>
              <a:ext cx="147638" cy="122238"/>
            </a:xfrm>
            <a:custGeom>
              <a:avLst/>
              <a:gdLst>
                <a:gd name="T0" fmla="*/ 42 w 42"/>
                <a:gd name="T1" fmla="*/ 0 h 35"/>
                <a:gd name="T2" fmla="*/ 0 w 42"/>
                <a:gd name="T3" fmla="*/ 25 h 35"/>
                <a:gd name="T4" fmla="*/ 19 w 42"/>
                <a:gd name="T5" fmla="*/ 35 h 35"/>
                <a:gd name="T6" fmla="*/ 42 w 42"/>
                <a:gd name="T7" fmla="*/ 0 h 35"/>
              </a:gdLst>
              <a:ahLst/>
              <a:cxnLst>
                <a:cxn ang="0">
                  <a:pos x="T0" y="T1"/>
                </a:cxn>
                <a:cxn ang="0">
                  <a:pos x="T2" y="T3"/>
                </a:cxn>
                <a:cxn ang="0">
                  <a:pos x="T4" y="T5"/>
                </a:cxn>
                <a:cxn ang="0">
                  <a:pos x="T6" y="T7"/>
                </a:cxn>
              </a:cxnLst>
              <a:rect l="0" t="0" r="r" b="b"/>
              <a:pathLst>
                <a:path w="42" h="35">
                  <a:moveTo>
                    <a:pt x="42" y="0"/>
                  </a:moveTo>
                  <a:cubicBezTo>
                    <a:pt x="26" y="4"/>
                    <a:pt x="12" y="13"/>
                    <a:pt x="0" y="25"/>
                  </a:cubicBezTo>
                  <a:cubicBezTo>
                    <a:pt x="6" y="29"/>
                    <a:pt x="12" y="32"/>
                    <a:pt x="19" y="35"/>
                  </a:cubicBezTo>
                  <a:cubicBezTo>
                    <a:pt x="25" y="19"/>
                    <a:pt x="34" y="8"/>
                    <a:pt x="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57" name="Freeform 162">
              <a:extLst>
                <a:ext uri="{FF2B5EF4-FFF2-40B4-BE49-F238E27FC236}">
                  <a16:creationId xmlns:a16="http://schemas.microsoft.com/office/drawing/2014/main" id="{F9E3A1C7-D388-4310-BD7A-455973E3C97B}"/>
                </a:ext>
              </a:extLst>
            </p:cNvPr>
            <p:cNvSpPr>
              <a:spLocks/>
            </p:cNvSpPr>
            <p:nvPr/>
          </p:nvSpPr>
          <p:spPr bwMode="auto">
            <a:xfrm>
              <a:off x="9463088" y="3413125"/>
              <a:ext cx="90488" cy="131763"/>
            </a:xfrm>
            <a:custGeom>
              <a:avLst/>
              <a:gdLst>
                <a:gd name="T0" fmla="*/ 0 w 26"/>
                <a:gd name="T1" fmla="*/ 0 h 38"/>
                <a:gd name="T2" fmla="*/ 0 w 26"/>
                <a:gd name="T3" fmla="*/ 38 h 38"/>
                <a:gd name="T4" fmla="*/ 26 w 26"/>
                <a:gd name="T5" fmla="*/ 4 h 38"/>
                <a:gd name="T6" fmla="*/ 0 w 26"/>
                <a:gd name="T7" fmla="*/ 0 h 38"/>
              </a:gdLst>
              <a:ahLst/>
              <a:cxnLst>
                <a:cxn ang="0">
                  <a:pos x="T0" y="T1"/>
                </a:cxn>
                <a:cxn ang="0">
                  <a:pos x="T2" y="T3"/>
                </a:cxn>
                <a:cxn ang="0">
                  <a:pos x="T4" y="T5"/>
                </a:cxn>
                <a:cxn ang="0">
                  <a:pos x="T6" y="T7"/>
                </a:cxn>
              </a:cxnLst>
              <a:rect l="0" t="0" r="r" b="b"/>
              <a:pathLst>
                <a:path w="26" h="38">
                  <a:moveTo>
                    <a:pt x="0" y="0"/>
                  </a:moveTo>
                  <a:cubicBezTo>
                    <a:pt x="0" y="38"/>
                    <a:pt x="0" y="38"/>
                    <a:pt x="0" y="38"/>
                  </a:cubicBezTo>
                  <a:cubicBezTo>
                    <a:pt x="8" y="30"/>
                    <a:pt x="18" y="19"/>
                    <a:pt x="26" y="4"/>
                  </a:cubicBezTo>
                  <a:cubicBezTo>
                    <a:pt x="17" y="2"/>
                    <a:pt x="8"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58" name="Freeform 163">
              <a:extLst>
                <a:ext uri="{FF2B5EF4-FFF2-40B4-BE49-F238E27FC236}">
                  <a16:creationId xmlns:a16="http://schemas.microsoft.com/office/drawing/2014/main" id="{87ABA290-D0B7-4992-A15A-F4D04D7F2EEF}"/>
                </a:ext>
              </a:extLst>
            </p:cNvPr>
            <p:cNvSpPr>
              <a:spLocks/>
            </p:cNvSpPr>
            <p:nvPr/>
          </p:nvSpPr>
          <p:spPr bwMode="auto">
            <a:xfrm>
              <a:off x="9463088" y="3003550"/>
              <a:ext cx="90488" cy="131763"/>
            </a:xfrm>
            <a:custGeom>
              <a:avLst/>
              <a:gdLst>
                <a:gd name="T0" fmla="*/ 0 w 26"/>
                <a:gd name="T1" fmla="*/ 0 h 38"/>
                <a:gd name="T2" fmla="*/ 0 w 26"/>
                <a:gd name="T3" fmla="*/ 38 h 38"/>
                <a:gd name="T4" fmla="*/ 26 w 26"/>
                <a:gd name="T5" fmla="*/ 34 h 38"/>
                <a:gd name="T6" fmla="*/ 0 w 26"/>
                <a:gd name="T7" fmla="*/ 0 h 38"/>
              </a:gdLst>
              <a:ahLst/>
              <a:cxnLst>
                <a:cxn ang="0">
                  <a:pos x="T0" y="T1"/>
                </a:cxn>
                <a:cxn ang="0">
                  <a:pos x="T2" y="T3"/>
                </a:cxn>
                <a:cxn ang="0">
                  <a:pos x="T4" y="T5"/>
                </a:cxn>
                <a:cxn ang="0">
                  <a:pos x="T6" y="T7"/>
                </a:cxn>
              </a:cxnLst>
              <a:rect l="0" t="0" r="r" b="b"/>
              <a:pathLst>
                <a:path w="26" h="38">
                  <a:moveTo>
                    <a:pt x="0" y="0"/>
                  </a:moveTo>
                  <a:cubicBezTo>
                    <a:pt x="0" y="38"/>
                    <a:pt x="0" y="38"/>
                    <a:pt x="0" y="38"/>
                  </a:cubicBezTo>
                  <a:cubicBezTo>
                    <a:pt x="9" y="38"/>
                    <a:pt x="18" y="36"/>
                    <a:pt x="26" y="34"/>
                  </a:cubicBezTo>
                  <a:cubicBezTo>
                    <a:pt x="18" y="19"/>
                    <a:pt x="8" y="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59" name="Freeform 164">
              <a:extLst>
                <a:ext uri="{FF2B5EF4-FFF2-40B4-BE49-F238E27FC236}">
                  <a16:creationId xmlns:a16="http://schemas.microsoft.com/office/drawing/2014/main" id="{5437D08B-B615-499E-84B1-06564CE9AB42}"/>
                </a:ext>
              </a:extLst>
            </p:cNvPr>
            <p:cNvSpPr>
              <a:spLocks/>
            </p:cNvSpPr>
            <p:nvPr/>
          </p:nvSpPr>
          <p:spPr bwMode="auto">
            <a:xfrm>
              <a:off x="9463088" y="3295650"/>
              <a:ext cx="128588" cy="93663"/>
            </a:xfrm>
            <a:custGeom>
              <a:avLst/>
              <a:gdLst>
                <a:gd name="T0" fmla="*/ 0 w 37"/>
                <a:gd name="T1" fmla="*/ 22 h 27"/>
                <a:gd name="T2" fmla="*/ 30 w 37"/>
                <a:gd name="T3" fmla="*/ 27 h 27"/>
                <a:gd name="T4" fmla="*/ 37 w 37"/>
                <a:gd name="T5" fmla="*/ 0 h 27"/>
                <a:gd name="T6" fmla="*/ 0 w 37"/>
                <a:gd name="T7" fmla="*/ 0 h 27"/>
                <a:gd name="T8" fmla="*/ 0 w 37"/>
                <a:gd name="T9" fmla="*/ 22 h 27"/>
              </a:gdLst>
              <a:ahLst/>
              <a:cxnLst>
                <a:cxn ang="0">
                  <a:pos x="T0" y="T1"/>
                </a:cxn>
                <a:cxn ang="0">
                  <a:pos x="T2" y="T3"/>
                </a:cxn>
                <a:cxn ang="0">
                  <a:pos x="T4" y="T5"/>
                </a:cxn>
                <a:cxn ang="0">
                  <a:pos x="T6" y="T7"/>
                </a:cxn>
                <a:cxn ang="0">
                  <a:pos x="T8" y="T9"/>
                </a:cxn>
              </a:cxnLst>
              <a:rect l="0" t="0" r="r" b="b"/>
              <a:pathLst>
                <a:path w="37" h="27">
                  <a:moveTo>
                    <a:pt x="0" y="22"/>
                  </a:moveTo>
                  <a:cubicBezTo>
                    <a:pt x="9" y="22"/>
                    <a:pt x="20" y="24"/>
                    <a:pt x="30" y="27"/>
                  </a:cubicBezTo>
                  <a:cubicBezTo>
                    <a:pt x="34" y="19"/>
                    <a:pt x="36" y="10"/>
                    <a:pt x="37" y="0"/>
                  </a:cubicBezTo>
                  <a:cubicBezTo>
                    <a:pt x="0" y="0"/>
                    <a:pt x="0" y="0"/>
                    <a:pt x="0" y="0"/>
                  </a:cubicBez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60" name="Freeform 165">
              <a:extLst>
                <a:ext uri="{FF2B5EF4-FFF2-40B4-BE49-F238E27FC236}">
                  <a16:creationId xmlns:a16="http://schemas.microsoft.com/office/drawing/2014/main" id="{207C1C6A-75E2-41D7-B520-EE3843406A6E}"/>
                </a:ext>
              </a:extLst>
            </p:cNvPr>
            <p:cNvSpPr>
              <a:spLocks/>
            </p:cNvSpPr>
            <p:nvPr/>
          </p:nvSpPr>
          <p:spPr bwMode="auto">
            <a:xfrm>
              <a:off x="9463088" y="3160713"/>
              <a:ext cx="125413" cy="93663"/>
            </a:xfrm>
            <a:custGeom>
              <a:avLst/>
              <a:gdLst>
                <a:gd name="T0" fmla="*/ 30 w 36"/>
                <a:gd name="T1" fmla="*/ 0 h 27"/>
                <a:gd name="T2" fmla="*/ 0 w 36"/>
                <a:gd name="T3" fmla="*/ 5 h 27"/>
                <a:gd name="T4" fmla="*/ 0 w 36"/>
                <a:gd name="T5" fmla="*/ 27 h 27"/>
                <a:gd name="T6" fmla="*/ 36 w 36"/>
                <a:gd name="T7" fmla="*/ 27 h 27"/>
                <a:gd name="T8" fmla="*/ 30 w 36"/>
                <a:gd name="T9" fmla="*/ 0 h 27"/>
              </a:gdLst>
              <a:ahLst/>
              <a:cxnLst>
                <a:cxn ang="0">
                  <a:pos x="T0" y="T1"/>
                </a:cxn>
                <a:cxn ang="0">
                  <a:pos x="T2" y="T3"/>
                </a:cxn>
                <a:cxn ang="0">
                  <a:pos x="T4" y="T5"/>
                </a:cxn>
                <a:cxn ang="0">
                  <a:pos x="T6" y="T7"/>
                </a:cxn>
                <a:cxn ang="0">
                  <a:pos x="T8" y="T9"/>
                </a:cxn>
              </a:cxnLst>
              <a:rect l="0" t="0" r="r" b="b"/>
              <a:pathLst>
                <a:path w="36" h="27">
                  <a:moveTo>
                    <a:pt x="30" y="0"/>
                  </a:moveTo>
                  <a:cubicBezTo>
                    <a:pt x="22" y="2"/>
                    <a:pt x="11" y="5"/>
                    <a:pt x="0" y="5"/>
                  </a:cubicBezTo>
                  <a:cubicBezTo>
                    <a:pt x="0" y="27"/>
                    <a:pt x="0" y="27"/>
                    <a:pt x="0" y="27"/>
                  </a:cubicBezTo>
                  <a:cubicBezTo>
                    <a:pt x="36" y="27"/>
                    <a:pt x="36" y="27"/>
                    <a:pt x="36" y="27"/>
                  </a:cubicBezTo>
                  <a:cubicBezTo>
                    <a:pt x="36" y="17"/>
                    <a:pt x="34" y="8"/>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grpSp>
      <p:grpSp>
        <p:nvGrpSpPr>
          <p:cNvPr id="61" name="Icoon_1_2">
            <a:extLst>
              <a:ext uri="{FF2B5EF4-FFF2-40B4-BE49-F238E27FC236}">
                <a16:creationId xmlns:a16="http://schemas.microsoft.com/office/drawing/2014/main" id="{505577B6-9963-44A6-A940-DDBF75AD3247}"/>
              </a:ext>
            </a:extLst>
          </p:cNvPr>
          <p:cNvGrpSpPr/>
          <p:nvPr/>
        </p:nvGrpSpPr>
        <p:grpSpPr>
          <a:xfrm>
            <a:off x="3301131" y="4828352"/>
            <a:ext cx="799200" cy="799200"/>
            <a:chOff x="7902575" y="2813050"/>
            <a:chExt cx="933450" cy="928688"/>
          </a:xfrm>
          <a:solidFill>
            <a:schemeClr val="bg1"/>
          </a:solidFill>
        </p:grpSpPr>
        <p:sp>
          <p:nvSpPr>
            <p:cNvPr id="62" name="Freeform 135">
              <a:extLst>
                <a:ext uri="{FF2B5EF4-FFF2-40B4-BE49-F238E27FC236}">
                  <a16:creationId xmlns:a16="http://schemas.microsoft.com/office/drawing/2014/main" id="{ED67D87D-E112-41DC-8CF8-6FDEC7FFF43E}"/>
                </a:ext>
              </a:extLst>
            </p:cNvPr>
            <p:cNvSpPr>
              <a:spLocks/>
            </p:cNvSpPr>
            <p:nvPr/>
          </p:nvSpPr>
          <p:spPr bwMode="auto">
            <a:xfrm>
              <a:off x="7964488" y="3176588"/>
              <a:ext cx="119063" cy="131763"/>
            </a:xfrm>
            <a:custGeom>
              <a:avLst/>
              <a:gdLst>
                <a:gd name="T0" fmla="*/ 17 w 34"/>
                <a:gd name="T1" fmla="*/ 38 h 38"/>
                <a:gd name="T2" fmla="*/ 34 w 34"/>
                <a:gd name="T3" fmla="*/ 15 h 38"/>
                <a:gd name="T4" fmla="*/ 33 w 34"/>
                <a:gd name="T5" fmla="*/ 8 h 38"/>
                <a:gd name="T6" fmla="*/ 26 w 34"/>
                <a:gd name="T7" fmla="*/ 0 h 38"/>
                <a:gd name="T8" fmla="*/ 8 w 34"/>
                <a:gd name="T9" fmla="*/ 8 h 38"/>
                <a:gd name="T10" fmla="*/ 1 w 34"/>
                <a:gd name="T11" fmla="*/ 8 h 38"/>
                <a:gd name="T12" fmla="*/ 0 w 34"/>
                <a:gd name="T13" fmla="*/ 15 h 38"/>
                <a:gd name="T14" fmla="*/ 1 w 34"/>
                <a:gd name="T15" fmla="*/ 19 h 38"/>
                <a:gd name="T16" fmla="*/ 1 w 34"/>
                <a:gd name="T17" fmla="*/ 23 h 38"/>
                <a:gd name="T18" fmla="*/ 17 w 3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8">
                  <a:moveTo>
                    <a:pt x="17" y="38"/>
                  </a:moveTo>
                  <a:cubicBezTo>
                    <a:pt x="27" y="38"/>
                    <a:pt x="34" y="27"/>
                    <a:pt x="34" y="15"/>
                  </a:cubicBezTo>
                  <a:cubicBezTo>
                    <a:pt x="34" y="12"/>
                    <a:pt x="34" y="10"/>
                    <a:pt x="33" y="8"/>
                  </a:cubicBezTo>
                  <a:cubicBezTo>
                    <a:pt x="29" y="5"/>
                    <a:pt x="26" y="0"/>
                    <a:pt x="26" y="0"/>
                  </a:cubicBezTo>
                  <a:cubicBezTo>
                    <a:pt x="26" y="0"/>
                    <a:pt x="21" y="6"/>
                    <a:pt x="8" y="8"/>
                  </a:cubicBezTo>
                  <a:cubicBezTo>
                    <a:pt x="5" y="8"/>
                    <a:pt x="3" y="8"/>
                    <a:pt x="1" y="8"/>
                  </a:cubicBezTo>
                  <a:cubicBezTo>
                    <a:pt x="1" y="11"/>
                    <a:pt x="0" y="13"/>
                    <a:pt x="0" y="15"/>
                  </a:cubicBezTo>
                  <a:cubicBezTo>
                    <a:pt x="0" y="16"/>
                    <a:pt x="0" y="18"/>
                    <a:pt x="1" y="19"/>
                  </a:cubicBezTo>
                  <a:cubicBezTo>
                    <a:pt x="1" y="20"/>
                    <a:pt x="1" y="22"/>
                    <a:pt x="1" y="23"/>
                  </a:cubicBezTo>
                  <a:cubicBezTo>
                    <a:pt x="4" y="32"/>
                    <a:pt x="10" y="38"/>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63" name="Freeform 136">
              <a:extLst>
                <a:ext uri="{FF2B5EF4-FFF2-40B4-BE49-F238E27FC236}">
                  <a16:creationId xmlns:a16="http://schemas.microsoft.com/office/drawing/2014/main" id="{09F633AF-D482-4217-B7CE-3F615BD9FCC0}"/>
                </a:ext>
              </a:extLst>
            </p:cNvPr>
            <p:cNvSpPr>
              <a:spLocks noEditPoints="1"/>
            </p:cNvSpPr>
            <p:nvPr/>
          </p:nvSpPr>
          <p:spPr bwMode="auto">
            <a:xfrm>
              <a:off x="7902575" y="2813050"/>
              <a:ext cx="933450" cy="596900"/>
            </a:xfrm>
            <a:custGeom>
              <a:avLst/>
              <a:gdLst>
                <a:gd name="T0" fmla="*/ 134 w 268"/>
                <a:gd name="T1" fmla="*/ 0 h 172"/>
                <a:gd name="T2" fmla="*/ 0 w 268"/>
                <a:gd name="T3" fmla="*/ 134 h 172"/>
                <a:gd name="T4" fmla="*/ 1 w 268"/>
                <a:gd name="T5" fmla="*/ 147 h 172"/>
                <a:gd name="T6" fmla="*/ 13 w 268"/>
                <a:gd name="T7" fmla="*/ 140 h 172"/>
                <a:gd name="T8" fmla="*/ 8 w 268"/>
                <a:gd name="T9" fmla="*/ 137 h 172"/>
                <a:gd name="T10" fmla="*/ 10 w 268"/>
                <a:gd name="T11" fmla="*/ 112 h 172"/>
                <a:gd name="T12" fmla="*/ 10 w 268"/>
                <a:gd name="T13" fmla="*/ 112 h 172"/>
                <a:gd name="T14" fmla="*/ 9 w 268"/>
                <a:gd name="T15" fmla="*/ 111 h 172"/>
                <a:gd name="T16" fmla="*/ 43 w 268"/>
                <a:gd name="T17" fmla="*/ 86 h 172"/>
                <a:gd name="T18" fmla="*/ 64 w 268"/>
                <a:gd name="T19" fmla="*/ 110 h 172"/>
                <a:gd name="T20" fmla="*/ 62 w 268"/>
                <a:gd name="T21" fmla="*/ 111 h 172"/>
                <a:gd name="T22" fmla="*/ 63 w 268"/>
                <a:gd name="T23" fmla="*/ 118 h 172"/>
                <a:gd name="T24" fmla="*/ 63 w 268"/>
                <a:gd name="T25" fmla="*/ 119 h 172"/>
                <a:gd name="T26" fmla="*/ 66 w 268"/>
                <a:gd name="T27" fmla="*/ 137 h 172"/>
                <a:gd name="T28" fmla="*/ 60 w 268"/>
                <a:gd name="T29" fmla="*/ 139 h 172"/>
                <a:gd name="T30" fmla="*/ 83 w 268"/>
                <a:gd name="T31" fmla="*/ 163 h 172"/>
                <a:gd name="T32" fmla="*/ 102 w 268"/>
                <a:gd name="T33" fmla="*/ 159 h 172"/>
                <a:gd name="T34" fmla="*/ 105 w 268"/>
                <a:gd name="T35" fmla="*/ 160 h 172"/>
                <a:gd name="T36" fmla="*/ 109 w 268"/>
                <a:gd name="T37" fmla="*/ 162 h 172"/>
                <a:gd name="T38" fmla="*/ 160 w 268"/>
                <a:gd name="T39" fmla="*/ 162 h 172"/>
                <a:gd name="T40" fmla="*/ 163 w 268"/>
                <a:gd name="T41" fmla="*/ 160 h 172"/>
                <a:gd name="T42" fmla="*/ 167 w 268"/>
                <a:gd name="T43" fmla="*/ 159 h 172"/>
                <a:gd name="T44" fmla="*/ 183 w 268"/>
                <a:gd name="T45" fmla="*/ 162 h 172"/>
                <a:gd name="T46" fmla="*/ 204 w 268"/>
                <a:gd name="T47" fmla="*/ 140 h 172"/>
                <a:gd name="T48" fmla="*/ 199 w 268"/>
                <a:gd name="T49" fmla="*/ 137 h 172"/>
                <a:gd name="T50" fmla="*/ 201 w 268"/>
                <a:gd name="T51" fmla="*/ 116 h 172"/>
                <a:gd name="T52" fmla="*/ 202 w 268"/>
                <a:gd name="T53" fmla="*/ 112 h 172"/>
                <a:gd name="T54" fmla="*/ 201 w 268"/>
                <a:gd name="T55" fmla="*/ 112 h 172"/>
                <a:gd name="T56" fmla="*/ 234 w 268"/>
                <a:gd name="T57" fmla="*/ 86 h 172"/>
                <a:gd name="T58" fmla="*/ 255 w 268"/>
                <a:gd name="T59" fmla="*/ 110 h 172"/>
                <a:gd name="T60" fmla="*/ 253 w 268"/>
                <a:gd name="T61" fmla="*/ 111 h 172"/>
                <a:gd name="T62" fmla="*/ 254 w 268"/>
                <a:gd name="T63" fmla="*/ 118 h 172"/>
                <a:gd name="T64" fmla="*/ 254 w 268"/>
                <a:gd name="T65" fmla="*/ 119 h 172"/>
                <a:gd name="T66" fmla="*/ 257 w 268"/>
                <a:gd name="T67" fmla="*/ 137 h 172"/>
                <a:gd name="T68" fmla="*/ 252 w 268"/>
                <a:gd name="T69" fmla="*/ 140 h 172"/>
                <a:gd name="T70" fmla="*/ 267 w 268"/>
                <a:gd name="T71" fmla="*/ 149 h 172"/>
                <a:gd name="T72" fmla="*/ 268 w 268"/>
                <a:gd name="T73" fmla="*/ 134 h 172"/>
                <a:gd name="T74" fmla="*/ 134 w 268"/>
                <a:gd name="T75" fmla="*/ 0 h 172"/>
                <a:gd name="T76" fmla="*/ 182 w 268"/>
                <a:gd name="T77" fmla="*/ 101 h 172"/>
                <a:gd name="T78" fmla="*/ 182 w 268"/>
                <a:gd name="T79" fmla="*/ 105 h 172"/>
                <a:gd name="T80" fmla="*/ 134 w 268"/>
                <a:gd name="T81" fmla="*/ 164 h 172"/>
                <a:gd name="T82" fmla="*/ 89 w 268"/>
                <a:gd name="T83" fmla="*/ 125 h 172"/>
                <a:gd name="T84" fmla="*/ 87 w 268"/>
                <a:gd name="T85" fmla="*/ 115 h 172"/>
                <a:gd name="T86" fmla="*/ 86 w 268"/>
                <a:gd name="T87" fmla="*/ 105 h 172"/>
                <a:gd name="T88" fmla="*/ 87 w 268"/>
                <a:gd name="T89" fmla="*/ 97 h 172"/>
                <a:gd name="T90" fmla="*/ 83 w 268"/>
                <a:gd name="T91" fmla="*/ 97 h 172"/>
                <a:gd name="T92" fmla="*/ 105 w 268"/>
                <a:gd name="T93" fmla="*/ 48 h 172"/>
                <a:gd name="T94" fmla="*/ 170 w 268"/>
                <a:gd name="T95" fmla="*/ 58 h 172"/>
                <a:gd name="T96" fmla="*/ 182 w 268"/>
                <a:gd name="T97" fmla="*/ 10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 h="172">
                  <a:moveTo>
                    <a:pt x="134" y="0"/>
                  </a:moveTo>
                  <a:cubicBezTo>
                    <a:pt x="60" y="0"/>
                    <a:pt x="0" y="60"/>
                    <a:pt x="0" y="134"/>
                  </a:cubicBezTo>
                  <a:cubicBezTo>
                    <a:pt x="0" y="138"/>
                    <a:pt x="0" y="142"/>
                    <a:pt x="1" y="147"/>
                  </a:cubicBezTo>
                  <a:cubicBezTo>
                    <a:pt x="4" y="143"/>
                    <a:pt x="9" y="141"/>
                    <a:pt x="13" y="140"/>
                  </a:cubicBezTo>
                  <a:cubicBezTo>
                    <a:pt x="10" y="138"/>
                    <a:pt x="8" y="137"/>
                    <a:pt x="8" y="137"/>
                  </a:cubicBezTo>
                  <a:cubicBezTo>
                    <a:pt x="8" y="137"/>
                    <a:pt x="10" y="118"/>
                    <a:pt x="10" y="112"/>
                  </a:cubicBezTo>
                  <a:cubicBezTo>
                    <a:pt x="10" y="112"/>
                    <a:pt x="10" y="112"/>
                    <a:pt x="10" y="112"/>
                  </a:cubicBezTo>
                  <a:cubicBezTo>
                    <a:pt x="10" y="112"/>
                    <a:pt x="9" y="111"/>
                    <a:pt x="9" y="111"/>
                  </a:cubicBezTo>
                  <a:cubicBezTo>
                    <a:pt x="10" y="92"/>
                    <a:pt x="18" y="84"/>
                    <a:pt x="43" y="86"/>
                  </a:cubicBezTo>
                  <a:cubicBezTo>
                    <a:pt x="62" y="87"/>
                    <a:pt x="64" y="110"/>
                    <a:pt x="64" y="110"/>
                  </a:cubicBezTo>
                  <a:cubicBezTo>
                    <a:pt x="62" y="111"/>
                    <a:pt x="62" y="111"/>
                    <a:pt x="62" y="111"/>
                  </a:cubicBezTo>
                  <a:cubicBezTo>
                    <a:pt x="62" y="113"/>
                    <a:pt x="63" y="116"/>
                    <a:pt x="63" y="118"/>
                  </a:cubicBezTo>
                  <a:cubicBezTo>
                    <a:pt x="63" y="118"/>
                    <a:pt x="63" y="119"/>
                    <a:pt x="63" y="119"/>
                  </a:cubicBezTo>
                  <a:cubicBezTo>
                    <a:pt x="66" y="137"/>
                    <a:pt x="66" y="137"/>
                    <a:pt x="66" y="137"/>
                  </a:cubicBezTo>
                  <a:cubicBezTo>
                    <a:pt x="64" y="138"/>
                    <a:pt x="62" y="139"/>
                    <a:pt x="60" y="139"/>
                  </a:cubicBezTo>
                  <a:cubicBezTo>
                    <a:pt x="72" y="142"/>
                    <a:pt x="81" y="151"/>
                    <a:pt x="83" y="163"/>
                  </a:cubicBezTo>
                  <a:cubicBezTo>
                    <a:pt x="89" y="161"/>
                    <a:pt x="96" y="159"/>
                    <a:pt x="102" y="159"/>
                  </a:cubicBezTo>
                  <a:cubicBezTo>
                    <a:pt x="103" y="159"/>
                    <a:pt x="104" y="159"/>
                    <a:pt x="105" y="160"/>
                  </a:cubicBezTo>
                  <a:cubicBezTo>
                    <a:pt x="109" y="162"/>
                    <a:pt x="109" y="162"/>
                    <a:pt x="109" y="162"/>
                  </a:cubicBezTo>
                  <a:cubicBezTo>
                    <a:pt x="125" y="172"/>
                    <a:pt x="144" y="172"/>
                    <a:pt x="160" y="162"/>
                  </a:cubicBezTo>
                  <a:cubicBezTo>
                    <a:pt x="163" y="160"/>
                    <a:pt x="163" y="160"/>
                    <a:pt x="163" y="160"/>
                  </a:cubicBezTo>
                  <a:cubicBezTo>
                    <a:pt x="164" y="160"/>
                    <a:pt x="165" y="159"/>
                    <a:pt x="167" y="159"/>
                  </a:cubicBezTo>
                  <a:cubicBezTo>
                    <a:pt x="172" y="159"/>
                    <a:pt x="178" y="160"/>
                    <a:pt x="183" y="162"/>
                  </a:cubicBezTo>
                  <a:cubicBezTo>
                    <a:pt x="186" y="151"/>
                    <a:pt x="194" y="143"/>
                    <a:pt x="204" y="140"/>
                  </a:cubicBezTo>
                  <a:cubicBezTo>
                    <a:pt x="201" y="139"/>
                    <a:pt x="199" y="137"/>
                    <a:pt x="199" y="137"/>
                  </a:cubicBezTo>
                  <a:cubicBezTo>
                    <a:pt x="199" y="137"/>
                    <a:pt x="200" y="123"/>
                    <a:pt x="201" y="116"/>
                  </a:cubicBezTo>
                  <a:cubicBezTo>
                    <a:pt x="201" y="114"/>
                    <a:pt x="201" y="113"/>
                    <a:pt x="202" y="112"/>
                  </a:cubicBezTo>
                  <a:cubicBezTo>
                    <a:pt x="201" y="112"/>
                    <a:pt x="201" y="112"/>
                    <a:pt x="201" y="112"/>
                  </a:cubicBezTo>
                  <a:cubicBezTo>
                    <a:pt x="201" y="93"/>
                    <a:pt x="209" y="84"/>
                    <a:pt x="234" y="86"/>
                  </a:cubicBezTo>
                  <a:cubicBezTo>
                    <a:pt x="253" y="87"/>
                    <a:pt x="255" y="110"/>
                    <a:pt x="255" y="110"/>
                  </a:cubicBezTo>
                  <a:cubicBezTo>
                    <a:pt x="253" y="111"/>
                    <a:pt x="253" y="111"/>
                    <a:pt x="253" y="111"/>
                  </a:cubicBezTo>
                  <a:cubicBezTo>
                    <a:pt x="254" y="114"/>
                    <a:pt x="254" y="116"/>
                    <a:pt x="254" y="118"/>
                  </a:cubicBezTo>
                  <a:cubicBezTo>
                    <a:pt x="254" y="119"/>
                    <a:pt x="254" y="119"/>
                    <a:pt x="254" y="119"/>
                  </a:cubicBezTo>
                  <a:cubicBezTo>
                    <a:pt x="257" y="137"/>
                    <a:pt x="257" y="137"/>
                    <a:pt x="257" y="137"/>
                  </a:cubicBezTo>
                  <a:cubicBezTo>
                    <a:pt x="255" y="138"/>
                    <a:pt x="253" y="139"/>
                    <a:pt x="252" y="140"/>
                  </a:cubicBezTo>
                  <a:cubicBezTo>
                    <a:pt x="258" y="141"/>
                    <a:pt x="263" y="144"/>
                    <a:pt x="267" y="149"/>
                  </a:cubicBezTo>
                  <a:cubicBezTo>
                    <a:pt x="268" y="144"/>
                    <a:pt x="268" y="139"/>
                    <a:pt x="268" y="134"/>
                  </a:cubicBezTo>
                  <a:cubicBezTo>
                    <a:pt x="268" y="60"/>
                    <a:pt x="208" y="0"/>
                    <a:pt x="134" y="0"/>
                  </a:cubicBezTo>
                  <a:close/>
                  <a:moveTo>
                    <a:pt x="182" y="101"/>
                  </a:moveTo>
                  <a:cubicBezTo>
                    <a:pt x="182" y="103"/>
                    <a:pt x="182" y="104"/>
                    <a:pt x="182" y="105"/>
                  </a:cubicBezTo>
                  <a:cubicBezTo>
                    <a:pt x="182" y="138"/>
                    <a:pt x="161" y="164"/>
                    <a:pt x="134" y="164"/>
                  </a:cubicBezTo>
                  <a:cubicBezTo>
                    <a:pt x="114" y="164"/>
                    <a:pt x="96" y="148"/>
                    <a:pt x="89" y="125"/>
                  </a:cubicBezTo>
                  <a:cubicBezTo>
                    <a:pt x="88" y="122"/>
                    <a:pt x="88" y="119"/>
                    <a:pt x="87" y="115"/>
                  </a:cubicBezTo>
                  <a:cubicBezTo>
                    <a:pt x="87" y="112"/>
                    <a:pt x="86" y="109"/>
                    <a:pt x="86" y="105"/>
                  </a:cubicBezTo>
                  <a:cubicBezTo>
                    <a:pt x="86" y="102"/>
                    <a:pt x="87" y="100"/>
                    <a:pt x="87" y="97"/>
                  </a:cubicBezTo>
                  <a:cubicBezTo>
                    <a:pt x="85" y="97"/>
                    <a:pt x="83" y="97"/>
                    <a:pt x="83" y="97"/>
                  </a:cubicBezTo>
                  <a:cubicBezTo>
                    <a:pt x="83" y="97"/>
                    <a:pt x="70" y="74"/>
                    <a:pt x="105" y="48"/>
                  </a:cubicBezTo>
                  <a:cubicBezTo>
                    <a:pt x="141" y="23"/>
                    <a:pt x="170" y="58"/>
                    <a:pt x="170" y="58"/>
                  </a:cubicBezTo>
                  <a:cubicBezTo>
                    <a:pt x="190" y="74"/>
                    <a:pt x="186" y="92"/>
                    <a:pt x="182"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64" name="Freeform 137">
              <a:extLst>
                <a:ext uri="{FF2B5EF4-FFF2-40B4-BE49-F238E27FC236}">
                  <a16:creationId xmlns:a16="http://schemas.microsoft.com/office/drawing/2014/main" id="{D5892453-5F71-4BF9-BF1D-E13805EFED9A}"/>
                </a:ext>
              </a:extLst>
            </p:cNvPr>
            <p:cNvSpPr>
              <a:spLocks/>
            </p:cNvSpPr>
            <p:nvPr/>
          </p:nvSpPr>
          <p:spPr bwMode="auto">
            <a:xfrm>
              <a:off x="7916863" y="3333750"/>
              <a:ext cx="901700" cy="407988"/>
            </a:xfrm>
            <a:custGeom>
              <a:avLst/>
              <a:gdLst>
                <a:gd name="T0" fmla="*/ 243 w 259"/>
                <a:gd name="T1" fmla="*/ 1 h 118"/>
                <a:gd name="T2" fmla="*/ 242 w 259"/>
                <a:gd name="T3" fmla="*/ 1 h 118"/>
                <a:gd name="T4" fmla="*/ 207 w 259"/>
                <a:gd name="T5" fmla="*/ 1 h 118"/>
                <a:gd name="T6" fmla="*/ 207 w 259"/>
                <a:gd name="T7" fmla="*/ 1 h 118"/>
                <a:gd name="T8" fmla="*/ 190 w 259"/>
                <a:gd name="T9" fmla="*/ 17 h 118"/>
                <a:gd name="T10" fmla="*/ 215 w 259"/>
                <a:gd name="T11" fmla="*/ 62 h 118"/>
                <a:gd name="T12" fmla="*/ 209 w 259"/>
                <a:gd name="T13" fmla="*/ 67 h 118"/>
                <a:gd name="T14" fmla="*/ 203 w 259"/>
                <a:gd name="T15" fmla="*/ 62 h 118"/>
                <a:gd name="T16" fmla="*/ 164 w 259"/>
                <a:gd name="T17" fmla="*/ 21 h 118"/>
                <a:gd name="T18" fmla="*/ 162 w 259"/>
                <a:gd name="T19" fmla="*/ 22 h 118"/>
                <a:gd name="T20" fmla="*/ 99 w 259"/>
                <a:gd name="T21" fmla="*/ 23 h 118"/>
                <a:gd name="T22" fmla="*/ 97 w 259"/>
                <a:gd name="T23" fmla="*/ 21 h 118"/>
                <a:gd name="T24" fmla="*/ 58 w 259"/>
                <a:gd name="T25" fmla="*/ 62 h 118"/>
                <a:gd name="T26" fmla="*/ 52 w 259"/>
                <a:gd name="T27" fmla="*/ 67 h 118"/>
                <a:gd name="T28" fmla="*/ 46 w 259"/>
                <a:gd name="T29" fmla="*/ 62 h 118"/>
                <a:gd name="T30" fmla="*/ 68 w 259"/>
                <a:gd name="T31" fmla="*/ 19 h 118"/>
                <a:gd name="T32" fmla="*/ 68 w 259"/>
                <a:gd name="T33" fmla="*/ 18 h 118"/>
                <a:gd name="T34" fmla="*/ 52 w 259"/>
                <a:gd name="T35" fmla="*/ 0 h 118"/>
                <a:gd name="T36" fmla="*/ 51 w 259"/>
                <a:gd name="T37" fmla="*/ 1 h 118"/>
                <a:gd name="T38" fmla="*/ 16 w 259"/>
                <a:gd name="T39" fmla="*/ 1 h 118"/>
                <a:gd name="T40" fmla="*/ 15 w 259"/>
                <a:gd name="T41" fmla="*/ 0 h 118"/>
                <a:gd name="T42" fmla="*/ 0 w 259"/>
                <a:gd name="T43" fmla="*/ 14 h 118"/>
                <a:gd name="T44" fmla="*/ 130 w 259"/>
                <a:gd name="T45" fmla="*/ 118 h 118"/>
                <a:gd name="T46" fmla="*/ 259 w 259"/>
                <a:gd name="T47" fmla="*/ 19 h 118"/>
                <a:gd name="T48" fmla="*/ 243 w 259"/>
                <a:gd name="T49" fmla="*/ 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9" h="118">
                  <a:moveTo>
                    <a:pt x="243" y="1"/>
                  </a:moveTo>
                  <a:cubicBezTo>
                    <a:pt x="242" y="1"/>
                    <a:pt x="242" y="1"/>
                    <a:pt x="242" y="1"/>
                  </a:cubicBezTo>
                  <a:cubicBezTo>
                    <a:pt x="232" y="7"/>
                    <a:pt x="218" y="7"/>
                    <a:pt x="207" y="1"/>
                  </a:cubicBezTo>
                  <a:cubicBezTo>
                    <a:pt x="207" y="1"/>
                    <a:pt x="207" y="1"/>
                    <a:pt x="207" y="1"/>
                  </a:cubicBezTo>
                  <a:cubicBezTo>
                    <a:pt x="198" y="1"/>
                    <a:pt x="191" y="8"/>
                    <a:pt x="190" y="17"/>
                  </a:cubicBezTo>
                  <a:cubicBezTo>
                    <a:pt x="205" y="26"/>
                    <a:pt x="215" y="43"/>
                    <a:pt x="215" y="62"/>
                  </a:cubicBezTo>
                  <a:cubicBezTo>
                    <a:pt x="215" y="65"/>
                    <a:pt x="212" y="67"/>
                    <a:pt x="209" y="67"/>
                  </a:cubicBezTo>
                  <a:cubicBezTo>
                    <a:pt x="206" y="67"/>
                    <a:pt x="203" y="65"/>
                    <a:pt x="203" y="62"/>
                  </a:cubicBezTo>
                  <a:cubicBezTo>
                    <a:pt x="203" y="40"/>
                    <a:pt x="186" y="22"/>
                    <a:pt x="164" y="21"/>
                  </a:cubicBezTo>
                  <a:cubicBezTo>
                    <a:pt x="162" y="22"/>
                    <a:pt x="162" y="22"/>
                    <a:pt x="162" y="22"/>
                  </a:cubicBezTo>
                  <a:cubicBezTo>
                    <a:pt x="143" y="34"/>
                    <a:pt x="119" y="34"/>
                    <a:pt x="99" y="23"/>
                  </a:cubicBezTo>
                  <a:cubicBezTo>
                    <a:pt x="97" y="21"/>
                    <a:pt x="97" y="21"/>
                    <a:pt x="97" y="21"/>
                  </a:cubicBezTo>
                  <a:cubicBezTo>
                    <a:pt x="75" y="22"/>
                    <a:pt x="58" y="40"/>
                    <a:pt x="58" y="62"/>
                  </a:cubicBezTo>
                  <a:cubicBezTo>
                    <a:pt x="58" y="65"/>
                    <a:pt x="55" y="67"/>
                    <a:pt x="52" y="67"/>
                  </a:cubicBezTo>
                  <a:cubicBezTo>
                    <a:pt x="49" y="67"/>
                    <a:pt x="46" y="65"/>
                    <a:pt x="46" y="62"/>
                  </a:cubicBezTo>
                  <a:cubicBezTo>
                    <a:pt x="46" y="44"/>
                    <a:pt x="55" y="28"/>
                    <a:pt x="68" y="19"/>
                  </a:cubicBezTo>
                  <a:cubicBezTo>
                    <a:pt x="68" y="19"/>
                    <a:pt x="68" y="19"/>
                    <a:pt x="68" y="18"/>
                  </a:cubicBezTo>
                  <a:cubicBezTo>
                    <a:pt x="68" y="9"/>
                    <a:pt x="61" y="1"/>
                    <a:pt x="52" y="0"/>
                  </a:cubicBezTo>
                  <a:cubicBezTo>
                    <a:pt x="51" y="1"/>
                    <a:pt x="51" y="1"/>
                    <a:pt x="51" y="1"/>
                  </a:cubicBezTo>
                  <a:cubicBezTo>
                    <a:pt x="40" y="7"/>
                    <a:pt x="27" y="7"/>
                    <a:pt x="16" y="1"/>
                  </a:cubicBezTo>
                  <a:cubicBezTo>
                    <a:pt x="15" y="0"/>
                    <a:pt x="15" y="0"/>
                    <a:pt x="15" y="0"/>
                  </a:cubicBezTo>
                  <a:cubicBezTo>
                    <a:pt x="8" y="1"/>
                    <a:pt x="2" y="7"/>
                    <a:pt x="0" y="14"/>
                  </a:cubicBezTo>
                  <a:cubicBezTo>
                    <a:pt x="13" y="73"/>
                    <a:pt x="66" y="118"/>
                    <a:pt x="130" y="118"/>
                  </a:cubicBezTo>
                  <a:cubicBezTo>
                    <a:pt x="192" y="118"/>
                    <a:pt x="244" y="76"/>
                    <a:pt x="259" y="19"/>
                  </a:cubicBezTo>
                  <a:cubicBezTo>
                    <a:pt x="259" y="9"/>
                    <a:pt x="252" y="2"/>
                    <a:pt x="24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65" name="Freeform 138">
              <a:extLst>
                <a:ext uri="{FF2B5EF4-FFF2-40B4-BE49-F238E27FC236}">
                  <a16:creationId xmlns:a16="http://schemas.microsoft.com/office/drawing/2014/main" id="{8D471D64-8432-48BC-9E12-AA8C79F7F7D5}"/>
                </a:ext>
              </a:extLst>
            </p:cNvPr>
            <p:cNvSpPr>
              <a:spLocks/>
            </p:cNvSpPr>
            <p:nvPr/>
          </p:nvSpPr>
          <p:spPr bwMode="auto">
            <a:xfrm>
              <a:off x="8640763" y="3176588"/>
              <a:ext cx="119063" cy="131763"/>
            </a:xfrm>
            <a:custGeom>
              <a:avLst/>
              <a:gdLst>
                <a:gd name="T0" fmla="*/ 17 w 34"/>
                <a:gd name="T1" fmla="*/ 38 h 38"/>
                <a:gd name="T2" fmla="*/ 34 w 34"/>
                <a:gd name="T3" fmla="*/ 15 h 38"/>
                <a:gd name="T4" fmla="*/ 33 w 34"/>
                <a:gd name="T5" fmla="*/ 8 h 38"/>
                <a:gd name="T6" fmla="*/ 25 w 34"/>
                <a:gd name="T7" fmla="*/ 0 h 38"/>
                <a:gd name="T8" fmla="*/ 7 w 34"/>
                <a:gd name="T9" fmla="*/ 8 h 38"/>
                <a:gd name="T10" fmla="*/ 0 w 34"/>
                <a:gd name="T11" fmla="*/ 8 h 38"/>
                <a:gd name="T12" fmla="*/ 0 w 34"/>
                <a:gd name="T13" fmla="*/ 15 h 38"/>
                <a:gd name="T14" fmla="*/ 0 w 34"/>
                <a:gd name="T15" fmla="*/ 19 h 38"/>
                <a:gd name="T16" fmla="*/ 1 w 34"/>
                <a:gd name="T17" fmla="*/ 23 h 38"/>
                <a:gd name="T18" fmla="*/ 17 w 3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8">
                  <a:moveTo>
                    <a:pt x="17" y="38"/>
                  </a:moveTo>
                  <a:cubicBezTo>
                    <a:pt x="26" y="38"/>
                    <a:pt x="34" y="27"/>
                    <a:pt x="34" y="15"/>
                  </a:cubicBezTo>
                  <a:cubicBezTo>
                    <a:pt x="34" y="12"/>
                    <a:pt x="33" y="10"/>
                    <a:pt x="33" y="8"/>
                  </a:cubicBezTo>
                  <a:cubicBezTo>
                    <a:pt x="28" y="5"/>
                    <a:pt x="25" y="0"/>
                    <a:pt x="25" y="0"/>
                  </a:cubicBezTo>
                  <a:cubicBezTo>
                    <a:pt x="25" y="0"/>
                    <a:pt x="21" y="6"/>
                    <a:pt x="7" y="8"/>
                  </a:cubicBezTo>
                  <a:cubicBezTo>
                    <a:pt x="4" y="8"/>
                    <a:pt x="2" y="8"/>
                    <a:pt x="0" y="8"/>
                  </a:cubicBezTo>
                  <a:cubicBezTo>
                    <a:pt x="0" y="11"/>
                    <a:pt x="0" y="13"/>
                    <a:pt x="0" y="15"/>
                  </a:cubicBezTo>
                  <a:cubicBezTo>
                    <a:pt x="0" y="16"/>
                    <a:pt x="0" y="18"/>
                    <a:pt x="0" y="19"/>
                  </a:cubicBezTo>
                  <a:cubicBezTo>
                    <a:pt x="0" y="20"/>
                    <a:pt x="0" y="22"/>
                    <a:pt x="1" y="23"/>
                  </a:cubicBezTo>
                  <a:cubicBezTo>
                    <a:pt x="3" y="32"/>
                    <a:pt x="10" y="38"/>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sp>
          <p:nvSpPr>
            <p:cNvPr id="66" name="Freeform 139">
              <a:extLst>
                <a:ext uri="{FF2B5EF4-FFF2-40B4-BE49-F238E27FC236}">
                  <a16:creationId xmlns:a16="http://schemas.microsoft.com/office/drawing/2014/main" id="{B171F744-A968-481D-93FE-14B12755B5F7}"/>
                </a:ext>
              </a:extLst>
            </p:cNvPr>
            <p:cNvSpPr>
              <a:spLocks/>
            </p:cNvSpPr>
            <p:nvPr/>
          </p:nvSpPr>
          <p:spPr bwMode="auto">
            <a:xfrm>
              <a:off x="8243888" y="3079750"/>
              <a:ext cx="250825" cy="266700"/>
            </a:xfrm>
            <a:custGeom>
              <a:avLst/>
              <a:gdLst>
                <a:gd name="T0" fmla="*/ 57 w 72"/>
                <a:gd name="T1" fmla="*/ 0 h 77"/>
                <a:gd name="T2" fmla="*/ 0 w 72"/>
                <a:gd name="T3" fmla="*/ 23 h 77"/>
                <a:gd name="T4" fmla="*/ 0 w 72"/>
                <a:gd name="T5" fmla="*/ 30 h 77"/>
                <a:gd name="T6" fmla="*/ 0 w 72"/>
                <a:gd name="T7" fmla="*/ 38 h 77"/>
                <a:gd name="T8" fmla="*/ 2 w 72"/>
                <a:gd name="T9" fmla="*/ 46 h 77"/>
                <a:gd name="T10" fmla="*/ 36 w 72"/>
                <a:gd name="T11" fmla="*/ 77 h 77"/>
                <a:gd name="T12" fmla="*/ 72 w 72"/>
                <a:gd name="T13" fmla="*/ 30 h 77"/>
                <a:gd name="T14" fmla="*/ 72 w 72"/>
                <a:gd name="T15" fmla="*/ 29 h 77"/>
                <a:gd name="T16" fmla="*/ 57 w 7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7">
                  <a:moveTo>
                    <a:pt x="57" y="0"/>
                  </a:moveTo>
                  <a:cubicBezTo>
                    <a:pt x="41" y="20"/>
                    <a:pt x="16" y="23"/>
                    <a:pt x="0" y="23"/>
                  </a:cubicBezTo>
                  <a:cubicBezTo>
                    <a:pt x="0" y="25"/>
                    <a:pt x="0" y="27"/>
                    <a:pt x="0" y="30"/>
                  </a:cubicBezTo>
                  <a:cubicBezTo>
                    <a:pt x="0" y="33"/>
                    <a:pt x="0" y="35"/>
                    <a:pt x="0" y="38"/>
                  </a:cubicBezTo>
                  <a:cubicBezTo>
                    <a:pt x="1" y="41"/>
                    <a:pt x="1" y="44"/>
                    <a:pt x="2" y="46"/>
                  </a:cubicBezTo>
                  <a:cubicBezTo>
                    <a:pt x="7" y="64"/>
                    <a:pt x="21" y="77"/>
                    <a:pt x="36" y="77"/>
                  </a:cubicBezTo>
                  <a:cubicBezTo>
                    <a:pt x="56" y="77"/>
                    <a:pt x="72" y="56"/>
                    <a:pt x="72" y="30"/>
                  </a:cubicBezTo>
                  <a:cubicBezTo>
                    <a:pt x="72" y="29"/>
                    <a:pt x="72" y="29"/>
                    <a:pt x="72" y="29"/>
                  </a:cubicBezTo>
                  <a:cubicBezTo>
                    <a:pt x="65" y="21"/>
                    <a:pt x="57" y="0"/>
                    <a:pt x="5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prstClr val="black"/>
                </a:solidFill>
                <a:latin typeface="+mn-lt"/>
                <a:cs typeface="+mn-cs"/>
              </a:endParaRPr>
            </a:p>
          </p:txBody>
        </p:sp>
      </p:grpSp>
      <p:sp>
        <p:nvSpPr>
          <p:cNvPr id="13339" name="Icoon_1_2">
            <a:extLst>
              <a:ext uri="{FF2B5EF4-FFF2-40B4-BE49-F238E27FC236}">
                <a16:creationId xmlns:a16="http://schemas.microsoft.com/office/drawing/2014/main" id="{FF6C5770-531D-4E1C-9B43-90D0C0582DFB}"/>
              </a:ext>
            </a:extLst>
          </p:cNvPr>
          <p:cNvSpPr>
            <a:spLocks noEditPoints="1"/>
          </p:cNvSpPr>
          <p:nvPr/>
        </p:nvSpPr>
        <p:spPr bwMode="auto">
          <a:xfrm>
            <a:off x="862282" y="2620484"/>
            <a:ext cx="800100" cy="798513"/>
          </a:xfrm>
          <a:custGeom>
            <a:avLst/>
            <a:gdLst>
              <a:gd name="T0" fmla="*/ 2147483647 w 268"/>
              <a:gd name="T1" fmla="*/ 0 h 267"/>
              <a:gd name="T2" fmla="*/ 0 w 268"/>
              <a:gd name="T3" fmla="*/ 2147483647 h 267"/>
              <a:gd name="T4" fmla="*/ 2147483647 w 268"/>
              <a:gd name="T5" fmla="*/ 2147483647 h 267"/>
              <a:gd name="T6" fmla="*/ 2147483647 w 268"/>
              <a:gd name="T7" fmla="*/ 2147483647 h 267"/>
              <a:gd name="T8" fmla="*/ 2147483647 w 268"/>
              <a:gd name="T9" fmla="*/ 0 h 267"/>
              <a:gd name="T10" fmla="*/ 2147483647 w 268"/>
              <a:gd name="T11" fmla="*/ 2147483647 h 267"/>
              <a:gd name="T12" fmla="*/ 2147483647 w 268"/>
              <a:gd name="T13" fmla="*/ 2147483647 h 267"/>
              <a:gd name="T14" fmla="*/ 2147483647 w 268"/>
              <a:gd name="T15" fmla="*/ 2147483647 h 267"/>
              <a:gd name="T16" fmla="*/ 2147483647 w 268"/>
              <a:gd name="T17" fmla="*/ 2147483647 h 267"/>
              <a:gd name="T18" fmla="*/ 2147483647 w 268"/>
              <a:gd name="T19" fmla="*/ 2147483647 h 267"/>
              <a:gd name="T20" fmla="*/ 2147483647 w 268"/>
              <a:gd name="T21" fmla="*/ 2147483647 h 267"/>
              <a:gd name="T22" fmla="*/ 2147483647 w 268"/>
              <a:gd name="T23" fmla="*/ 2147483647 h 267"/>
              <a:gd name="T24" fmla="*/ 2147483647 w 268"/>
              <a:gd name="T25" fmla="*/ 2147483647 h 267"/>
              <a:gd name="T26" fmla="*/ 2147483647 w 268"/>
              <a:gd name="T27" fmla="*/ 2147483647 h 267"/>
              <a:gd name="T28" fmla="*/ 2147483647 w 268"/>
              <a:gd name="T29" fmla="*/ 2147483647 h 267"/>
              <a:gd name="T30" fmla="*/ 2147483647 w 268"/>
              <a:gd name="T31" fmla="*/ 2147483647 h 267"/>
              <a:gd name="T32" fmla="*/ 2147483647 w 268"/>
              <a:gd name="T33" fmla="*/ 2147483647 h 267"/>
              <a:gd name="T34" fmla="*/ 2147483647 w 268"/>
              <a:gd name="T35" fmla="*/ 2147483647 h 267"/>
              <a:gd name="T36" fmla="*/ 2147483647 w 268"/>
              <a:gd name="T37" fmla="*/ 2147483647 h 267"/>
              <a:gd name="T38" fmla="*/ 2147483647 w 268"/>
              <a:gd name="T39" fmla="*/ 2147483647 h 267"/>
              <a:gd name="T40" fmla="*/ 2147483647 w 268"/>
              <a:gd name="T41" fmla="*/ 2147483647 h 267"/>
              <a:gd name="T42" fmla="*/ 2147483647 w 268"/>
              <a:gd name="T43" fmla="*/ 2147483647 h 267"/>
              <a:gd name="T44" fmla="*/ 2147483647 w 268"/>
              <a:gd name="T45" fmla="*/ 2147483647 h 267"/>
              <a:gd name="T46" fmla="*/ 2147483647 w 268"/>
              <a:gd name="T47" fmla="*/ 2147483647 h 267"/>
              <a:gd name="T48" fmla="*/ 2147483647 w 268"/>
              <a:gd name="T49" fmla="*/ 2147483647 h 267"/>
              <a:gd name="T50" fmla="*/ 2147483647 w 268"/>
              <a:gd name="T51" fmla="*/ 2147483647 h 267"/>
              <a:gd name="T52" fmla="*/ 2147483647 w 268"/>
              <a:gd name="T53" fmla="*/ 2147483647 h 26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68" h="267">
                <a:moveTo>
                  <a:pt x="134" y="0"/>
                </a:moveTo>
                <a:cubicBezTo>
                  <a:pt x="60" y="0"/>
                  <a:pt x="0" y="60"/>
                  <a:pt x="0" y="133"/>
                </a:cubicBezTo>
                <a:cubicBezTo>
                  <a:pt x="0" y="207"/>
                  <a:pt x="60" y="267"/>
                  <a:pt x="134" y="267"/>
                </a:cubicBezTo>
                <a:cubicBezTo>
                  <a:pt x="208" y="267"/>
                  <a:pt x="268" y="207"/>
                  <a:pt x="268" y="133"/>
                </a:cubicBezTo>
                <a:cubicBezTo>
                  <a:pt x="268" y="60"/>
                  <a:pt x="208" y="0"/>
                  <a:pt x="134" y="0"/>
                </a:cubicBezTo>
                <a:moveTo>
                  <a:pt x="223" y="142"/>
                </a:moveTo>
                <a:cubicBezTo>
                  <a:pt x="172" y="142"/>
                  <a:pt x="172" y="142"/>
                  <a:pt x="172" y="142"/>
                </a:cubicBezTo>
                <a:cubicBezTo>
                  <a:pt x="160" y="190"/>
                  <a:pt x="160" y="190"/>
                  <a:pt x="160" y="190"/>
                </a:cubicBezTo>
                <a:cubicBezTo>
                  <a:pt x="160" y="193"/>
                  <a:pt x="157" y="195"/>
                  <a:pt x="155" y="195"/>
                </a:cubicBezTo>
                <a:cubicBezTo>
                  <a:pt x="155" y="195"/>
                  <a:pt x="155" y="195"/>
                  <a:pt x="155" y="195"/>
                </a:cubicBezTo>
                <a:cubicBezTo>
                  <a:pt x="152" y="195"/>
                  <a:pt x="150" y="193"/>
                  <a:pt x="149" y="190"/>
                </a:cubicBezTo>
                <a:cubicBezTo>
                  <a:pt x="127" y="99"/>
                  <a:pt x="127" y="99"/>
                  <a:pt x="127" y="99"/>
                </a:cubicBezTo>
                <a:cubicBezTo>
                  <a:pt x="110" y="147"/>
                  <a:pt x="110" y="147"/>
                  <a:pt x="110" y="147"/>
                </a:cubicBezTo>
                <a:cubicBezTo>
                  <a:pt x="109" y="149"/>
                  <a:pt x="107" y="150"/>
                  <a:pt x="104" y="150"/>
                </a:cubicBezTo>
                <a:cubicBezTo>
                  <a:pt x="36" y="150"/>
                  <a:pt x="36" y="150"/>
                  <a:pt x="36" y="150"/>
                </a:cubicBezTo>
                <a:cubicBezTo>
                  <a:pt x="33" y="150"/>
                  <a:pt x="31" y="148"/>
                  <a:pt x="31" y="145"/>
                </a:cubicBezTo>
                <a:cubicBezTo>
                  <a:pt x="31" y="141"/>
                  <a:pt x="33" y="139"/>
                  <a:pt x="36" y="139"/>
                </a:cubicBezTo>
                <a:cubicBezTo>
                  <a:pt x="100" y="139"/>
                  <a:pt x="100" y="139"/>
                  <a:pt x="100" y="139"/>
                </a:cubicBezTo>
                <a:cubicBezTo>
                  <a:pt x="123" y="76"/>
                  <a:pt x="123" y="76"/>
                  <a:pt x="123" y="76"/>
                </a:cubicBezTo>
                <a:cubicBezTo>
                  <a:pt x="123" y="74"/>
                  <a:pt x="126" y="72"/>
                  <a:pt x="128" y="72"/>
                </a:cubicBezTo>
                <a:cubicBezTo>
                  <a:pt x="131" y="72"/>
                  <a:pt x="133" y="74"/>
                  <a:pt x="134" y="77"/>
                </a:cubicBezTo>
                <a:cubicBezTo>
                  <a:pt x="155" y="164"/>
                  <a:pt x="155" y="164"/>
                  <a:pt x="155" y="164"/>
                </a:cubicBezTo>
                <a:cubicBezTo>
                  <a:pt x="162" y="135"/>
                  <a:pt x="162" y="135"/>
                  <a:pt x="162" y="135"/>
                </a:cubicBezTo>
                <a:cubicBezTo>
                  <a:pt x="163" y="132"/>
                  <a:pt x="165" y="130"/>
                  <a:pt x="168" y="130"/>
                </a:cubicBezTo>
                <a:cubicBezTo>
                  <a:pt x="223" y="130"/>
                  <a:pt x="223" y="130"/>
                  <a:pt x="223" y="130"/>
                </a:cubicBezTo>
                <a:cubicBezTo>
                  <a:pt x="227" y="130"/>
                  <a:pt x="229" y="133"/>
                  <a:pt x="229" y="136"/>
                </a:cubicBezTo>
                <a:cubicBezTo>
                  <a:pt x="229" y="139"/>
                  <a:pt x="227" y="142"/>
                  <a:pt x="223" y="14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grpSp>
        <p:nvGrpSpPr>
          <p:cNvPr id="68" name="Icoon_1_2">
            <a:extLst>
              <a:ext uri="{FF2B5EF4-FFF2-40B4-BE49-F238E27FC236}">
                <a16:creationId xmlns:a16="http://schemas.microsoft.com/office/drawing/2014/main" id="{67F5E809-C908-449A-8392-D24917BC5FD1}"/>
              </a:ext>
            </a:extLst>
          </p:cNvPr>
          <p:cNvGrpSpPr/>
          <p:nvPr/>
        </p:nvGrpSpPr>
        <p:grpSpPr>
          <a:xfrm>
            <a:off x="10616337" y="2564650"/>
            <a:ext cx="799200" cy="799200"/>
            <a:chOff x="2857500" y="2157413"/>
            <a:chExt cx="1063625" cy="1063625"/>
          </a:xfrm>
          <a:solidFill>
            <a:schemeClr val="bg1"/>
          </a:solidFill>
        </p:grpSpPr>
        <p:sp>
          <p:nvSpPr>
            <p:cNvPr id="69" name="Freeform 12">
              <a:extLst>
                <a:ext uri="{FF2B5EF4-FFF2-40B4-BE49-F238E27FC236}">
                  <a16:creationId xmlns:a16="http://schemas.microsoft.com/office/drawing/2014/main" id="{7C3E3371-B923-4C1C-BE63-B187A95C38B6}"/>
                </a:ext>
              </a:extLst>
            </p:cNvPr>
            <p:cNvSpPr>
              <a:spLocks/>
            </p:cNvSpPr>
            <p:nvPr/>
          </p:nvSpPr>
          <p:spPr bwMode="auto">
            <a:xfrm>
              <a:off x="3171825" y="2351088"/>
              <a:ext cx="522288" cy="682625"/>
            </a:xfrm>
            <a:custGeom>
              <a:avLst/>
              <a:gdLst>
                <a:gd name="T0" fmla="*/ 127 w 131"/>
                <a:gd name="T1" fmla="*/ 85 h 172"/>
                <a:gd name="T2" fmla="*/ 116 w 131"/>
                <a:gd name="T3" fmla="*/ 88 h 172"/>
                <a:gd name="T4" fmla="*/ 109 w 131"/>
                <a:gd name="T5" fmla="*/ 95 h 172"/>
                <a:gd name="T6" fmla="*/ 104 w 131"/>
                <a:gd name="T7" fmla="*/ 102 h 172"/>
                <a:gd name="T8" fmla="*/ 93 w 131"/>
                <a:gd name="T9" fmla="*/ 106 h 172"/>
                <a:gd name="T10" fmla="*/ 87 w 131"/>
                <a:gd name="T11" fmla="*/ 94 h 172"/>
                <a:gd name="T12" fmla="*/ 87 w 131"/>
                <a:gd name="T13" fmla="*/ 69 h 172"/>
                <a:gd name="T14" fmla="*/ 87 w 131"/>
                <a:gd name="T15" fmla="*/ 15 h 172"/>
                <a:gd name="T16" fmla="*/ 86 w 131"/>
                <a:gd name="T17" fmla="*/ 10 h 172"/>
                <a:gd name="T18" fmla="*/ 83 w 131"/>
                <a:gd name="T19" fmla="*/ 9 h 172"/>
                <a:gd name="T20" fmla="*/ 78 w 131"/>
                <a:gd name="T21" fmla="*/ 15 h 172"/>
                <a:gd name="T22" fmla="*/ 78 w 131"/>
                <a:gd name="T23" fmla="*/ 47 h 172"/>
                <a:gd name="T24" fmla="*/ 78 w 131"/>
                <a:gd name="T25" fmla="*/ 66 h 172"/>
                <a:gd name="T26" fmla="*/ 78 w 131"/>
                <a:gd name="T27" fmla="*/ 71 h 172"/>
                <a:gd name="T28" fmla="*/ 70 w 131"/>
                <a:gd name="T29" fmla="*/ 76 h 172"/>
                <a:gd name="T30" fmla="*/ 62 w 131"/>
                <a:gd name="T31" fmla="*/ 71 h 172"/>
                <a:gd name="T32" fmla="*/ 61 w 131"/>
                <a:gd name="T33" fmla="*/ 66 h 172"/>
                <a:gd name="T34" fmla="*/ 61 w 131"/>
                <a:gd name="T35" fmla="*/ 65 h 172"/>
                <a:gd name="T36" fmla="*/ 61 w 131"/>
                <a:gd name="T37" fmla="*/ 51 h 172"/>
                <a:gd name="T38" fmla="*/ 61 w 131"/>
                <a:gd name="T39" fmla="*/ 5 h 172"/>
                <a:gd name="T40" fmla="*/ 59 w 131"/>
                <a:gd name="T41" fmla="*/ 1 h 172"/>
                <a:gd name="T42" fmla="*/ 55 w 131"/>
                <a:gd name="T43" fmla="*/ 1 h 172"/>
                <a:gd name="T44" fmla="*/ 52 w 131"/>
                <a:gd name="T45" fmla="*/ 5 h 172"/>
                <a:gd name="T46" fmla="*/ 52 w 131"/>
                <a:gd name="T47" fmla="*/ 65 h 172"/>
                <a:gd name="T48" fmla="*/ 52 w 131"/>
                <a:gd name="T49" fmla="*/ 70 h 172"/>
                <a:gd name="T50" fmla="*/ 44 w 131"/>
                <a:gd name="T51" fmla="*/ 76 h 172"/>
                <a:gd name="T52" fmla="*/ 36 w 131"/>
                <a:gd name="T53" fmla="*/ 72 h 172"/>
                <a:gd name="T54" fmla="*/ 35 w 131"/>
                <a:gd name="T55" fmla="*/ 65 h 172"/>
                <a:gd name="T56" fmla="*/ 35 w 131"/>
                <a:gd name="T57" fmla="*/ 50 h 172"/>
                <a:gd name="T58" fmla="*/ 35 w 131"/>
                <a:gd name="T59" fmla="*/ 12 h 172"/>
                <a:gd name="T60" fmla="*/ 31 w 131"/>
                <a:gd name="T61" fmla="*/ 7 h 172"/>
                <a:gd name="T62" fmla="*/ 27 w 131"/>
                <a:gd name="T63" fmla="*/ 8 h 172"/>
                <a:gd name="T64" fmla="*/ 26 w 131"/>
                <a:gd name="T65" fmla="*/ 12 h 172"/>
                <a:gd name="T66" fmla="*/ 26 w 131"/>
                <a:gd name="T67" fmla="*/ 25 h 172"/>
                <a:gd name="T68" fmla="*/ 26 w 131"/>
                <a:gd name="T69" fmla="*/ 39 h 172"/>
                <a:gd name="T70" fmla="*/ 26 w 131"/>
                <a:gd name="T71" fmla="*/ 67 h 172"/>
                <a:gd name="T72" fmla="*/ 18 w 131"/>
                <a:gd name="T73" fmla="*/ 77 h 172"/>
                <a:gd name="T74" fmla="*/ 9 w 131"/>
                <a:gd name="T75" fmla="*/ 68 h 172"/>
                <a:gd name="T76" fmla="*/ 9 w 131"/>
                <a:gd name="T77" fmla="*/ 65 h 172"/>
                <a:gd name="T78" fmla="*/ 9 w 131"/>
                <a:gd name="T79" fmla="*/ 54 h 172"/>
                <a:gd name="T80" fmla="*/ 9 w 131"/>
                <a:gd name="T81" fmla="*/ 24 h 172"/>
                <a:gd name="T82" fmla="*/ 8 w 131"/>
                <a:gd name="T83" fmla="*/ 20 h 172"/>
                <a:gd name="T84" fmla="*/ 4 w 131"/>
                <a:gd name="T85" fmla="*/ 17 h 172"/>
                <a:gd name="T86" fmla="*/ 0 w 131"/>
                <a:gd name="T87" fmla="*/ 23 h 172"/>
                <a:gd name="T88" fmla="*/ 0 w 131"/>
                <a:gd name="T89" fmla="*/ 60 h 172"/>
                <a:gd name="T90" fmla="*/ 0 w 131"/>
                <a:gd name="T91" fmla="*/ 75 h 172"/>
                <a:gd name="T92" fmla="*/ 0 w 131"/>
                <a:gd name="T93" fmla="*/ 88 h 172"/>
                <a:gd name="T94" fmla="*/ 0 w 131"/>
                <a:gd name="T95" fmla="*/ 125 h 172"/>
                <a:gd name="T96" fmla="*/ 1 w 131"/>
                <a:gd name="T97" fmla="*/ 136 h 172"/>
                <a:gd name="T98" fmla="*/ 52 w 131"/>
                <a:gd name="T99" fmla="*/ 170 h 172"/>
                <a:gd name="T100" fmla="*/ 86 w 131"/>
                <a:gd name="T101" fmla="*/ 151 h 172"/>
                <a:gd name="T102" fmla="*/ 114 w 131"/>
                <a:gd name="T103" fmla="*/ 115 h 172"/>
                <a:gd name="T104" fmla="*/ 126 w 131"/>
                <a:gd name="T105" fmla="*/ 99 h 172"/>
                <a:gd name="T106" fmla="*/ 129 w 131"/>
                <a:gd name="T107" fmla="*/ 95 h 172"/>
                <a:gd name="T108" fmla="*/ 127 w 131"/>
                <a:gd name="T109" fmla="*/ 8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1" h="172">
                  <a:moveTo>
                    <a:pt x="127" y="85"/>
                  </a:moveTo>
                  <a:cubicBezTo>
                    <a:pt x="123" y="83"/>
                    <a:pt x="118" y="85"/>
                    <a:pt x="116" y="88"/>
                  </a:cubicBezTo>
                  <a:cubicBezTo>
                    <a:pt x="113" y="91"/>
                    <a:pt x="111" y="93"/>
                    <a:pt x="109" y="95"/>
                  </a:cubicBezTo>
                  <a:cubicBezTo>
                    <a:pt x="108" y="97"/>
                    <a:pt x="106" y="99"/>
                    <a:pt x="104" y="102"/>
                  </a:cubicBezTo>
                  <a:cubicBezTo>
                    <a:pt x="101" y="106"/>
                    <a:pt x="97" y="107"/>
                    <a:pt x="93" y="106"/>
                  </a:cubicBezTo>
                  <a:cubicBezTo>
                    <a:pt x="91" y="105"/>
                    <a:pt x="87" y="102"/>
                    <a:pt x="87" y="94"/>
                  </a:cubicBezTo>
                  <a:cubicBezTo>
                    <a:pt x="87" y="69"/>
                    <a:pt x="87" y="69"/>
                    <a:pt x="87" y="69"/>
                  </a:cubicBezTo>
                  <a:cubicBezTo>
                    <a:pt x="87" y="51"/>
                    <a:pt x="87" y="33"/>
                    <a:pt x="87" y="15"/>
                  </a:cubicBezTo>
                  <a:cubicBezTo>
                    <a:pt x="87" y="13"/>
                    <a:pt x="87" y="11"/>
                    <a:pt x="86" y="10"/>
                  </a:cubicBezTo>
                  <a:cubicBezTo>
                    <a:pt x="85" y="9"/>
                    <a:pt x="84" y="9"/>
                    <a:pt x="83" y="9"/>
                  </a:cubicBezTo>
                  <a:cubicBezTo>
                    <a:pt x="82" y="9"/>
                    <a:pt x="78" y="9"/>
                    <a:pt x="78" y="15"/>
                  </a:cubicBezTo>
                  <a:cubicBezTo>
                    <a:pt x="78" y="25"/>
                    <a:pt x="78" y="36"/>
                    <a:pt x="78" y="47"/>
                  </a:cubicBezTo>
                  <a:cubicBezTo>
                    <a:pt x="78" y="66"/>
                    <a:pt x="78" y="66"/>
                    <a:pt x="78" y="66"/>
                  </a:cubicBezTo>
                  <a:cubicBezTo>
                    <a:pt x="79" y="67"/>
                    <a:pt x="79" y="69"/>
                    <a:pt x="78" y="71"/>
                  </a:cubicBezTo>
                  <a:cubicBezTo>
                    <a:pt x="77" y="72"/>
                    <a:pt x="76" y="76"/>
                    <a:pt x="70" y="76"/>
                  </a:cubicBezTo>
                  <a:cubicBezTo>
                    <a:pt x="66" y="76"/>
                    <a:pt x="63" y="74"/>
                    <a:pt x="62" y="71"/>
                  </a:cubicBezTo>
                  <a:cubicBezTo>
                    <a:pt x="61" y="69"/>
                    <a:pt x="61" y="67"/>
                    <a:pt x="61" y="66"/>
                  </a:cubicBezTo>
                  <a:cubicBezTo>
                    <a:pt x="61" y="65"/>
                    <a:pt x="61" y="65"/>
                    <a:pt x="61" y="65"/>
                  </a:cubicBezTo>
                  <a:cubicBezTo>
                    <a:pt x="61" y="51"/>
                    <a:pt x="61" y="51"/>
                    <a:pt x="61" y="51"/>
                  </a:cubicBezTo>
                  <a:cubicBezTo>
                    <a:pt x="61" y="36"/>
                    <a:pt x="61" y="21"/>
                    <a:pt x="61" y="5"/>
                  </a:cubicBezTo>
                  <a:cubicBezTo>
                    <a:pt x="61" y="3"/>
                    <a:pt x="60" y="2"/>
                    <a:pt x="59" y="1"/>
                  </a:cubicBezTo>
                  <a:cubicBezTo>
                    <a:pt x="58" y="0"/>
                    <a:pt x="57" y="0"/>
                    <a:pt x="55" y="1"/>
                  </a:cubicBezTo>
                  <a:cubicBezTo>
                    <a:pt x="53" y="1"/>
                    <a:pt x="52" y="2"/>
                    <a:pt x="52" y="5"/>
                  </a:cubicBezTo>
                  <a:cubicBezTo>
                    <a:pt x="52" y="65"/>
                    <a:pt x="52" y="65"/>
                    <a:pt x="52" y="65"/>
                  </a:cubicBezTo>
                  <a:cubicBezTo>
                    <a:pt x="52" y="67"/>
                    <a:pt x="52" y="68"/>
                    <a:pt x="52" y="70"/>
                  </a:cubicBezTo>
                  <a:cubicBezTo>
                    <a:pt x="51" y="73"/>
                    <a:pt x="48" y="76"/>
                    <a:pt x="44" y="76"/>
                  </a:cubicBezTo>
                  <a:cubicBezTo>
                    <a:pt x="41" y="77"/>
                    <a:pt x="37" y="75"/>
                    <a:pt x="36" y="72"/>
                  </a:cubicBezTo>
                  <a:cubicBezTo>
                    <a:pt x="35" y="69"/>
                    <a:pt x="35" y="67"/>
                    <a:pt x="35" y="65"/>
                  </a:cubicBezTo>
                  <a:cubicBezTo>
                    <a:pt x="35" y="50"/>
                    <a:pt x="35" y="50"/>
                    <a:pt x="35" y="50"/>
                  </a:cubicBezTo>
                  <a:cubicBezTo>
                    <a:pt x="35" y="38"/>
                    <a:pt x="35" y="25"/>
                    <a:pt x="35" y="12"/>
                  </a:cubicBezTo>
                  <a:cubicBezTo>
                    <a:pt x="35" y="7"/>
                    <a:pt x="32" y="7"/>
                    <a:pt x="31" y="7"/>
                  </a:cubicBezTo>
                  <a:cubicBezTo>
                    <a:pt x="29" y="7"/>
                    <a:pt x="28" y="7"/>
                    <a:pt x="27" y="8"/>
                  </a:cubicBezTo>
                  <a:cubicBezTo>
                    <a:pt x="27" y="9"/>
                    <a:pt x="26" y="10"/>
                    <a:pt x="26" y="12"/>
                  </a:cubicBezTo>
                  <a:cubicBezTo>
                    <a:pt x="26" y="17"/>
                    <a:pt x="26" y="21"/>
                    <a:pt x="26" y="25"/>
                  </a:cubicBezTo>
                  <a:cubicBezTo>
                    <a:pt x="26" y="39"/>
                    <a:pt x="26" y="39"/>
                    <a:pt x="26" y="39"/>
                  </a:cubicBezTo>
                  <a:cubicBezTo>
                    <a:pt x="26" y="49"/>
                    <a:pt x="26" y="58"/>
                    <a:pt x="26" y="67"/>
                  </a:cubicBezTo>
                  <a:cubicBezTo>
                    <a:pt x="26" y="72"/>
                    <a:pt x="23" y="76"/>
                    <a:pt x="18" y="77"/>
                  </a:cubicBezTo>
                  <a:cubicBezTo>
                    <a:pt x="14" y="77"/>
                    <a:pt x="10" y="74"/>
                    <a:pt x="9" y="68"/>
                  </a:cubicBezTo>
                  <a:cubicBezTo>
                    <a:pt x="9" y="67"/>
                    <a:pt x="9" y="66"/>
                    <a:pt x="9" y="65"/>
                  </a:cubicBezTo>
                  <a:cubicBezTo>
                    <a:pt x="9" y="54"/>
                    <a:pt x="9" y="54"/>
                    <a:pt x="9" y="54"/>
                  </a:cubicBezTo>
                  <a:cubicBezTo>
                    <a:pt x="9" y="44"/>
                    <a:pt x="9" y="34"/>
                    <a:pt x="9" y="24"/>
                  </a:cubicBezTo>
                  <a:cubicBezTo>
                    <a:pt x="9" y="23"/>
                    <a:pt x="9" y="21"/>
                    <a:pt x="8" y="20"/>
                  </a:cubicBezTo>
                  <a:cubicBezTo>
                    <a:pt x="8" y="18"/>
                    <a:pt x="6" y="17"/>
                    <a:pt x="4" y="17"/>
                  </a:cubicBezTo>
                  <a:cubicBezTo>
                    <a:pt x="1" y="18"/>
                    <a:pt x="0" y="20"/>
                    <a:pt x="0" y="23"/>
                  </a:cubicBezTo>
                  <a:cubicBezTo>
                    <a:pt x="0" y="35"/>
                    <a:pt x="0" y="47"/>
                    <a:pt x="0" y="60"/>
                  </a:cubicBezTo>
                  <a:cubicBezTo>
                    <a:pt x="0" y="75"/>
                    <a:pt x="0" y="75"/>
                    <a:pt x="0" y="75"/>
                  </a:cubicBezTo>
                  <a:cubicBezTo>
                    <a:pt x="0" y="88"/>
                    <a:pt x="0" y="88"/>
                    <a:pt x="0" y="88"/>
                  </a:cubicBezTo>
                  <a:cubicBezTo>
                    <a:pt x="0" y="101"/>
                    <a:pt x="0" y="113"/>
                    <a:pt x="0" y="125"/>
                  </a:cubicBezTo>
                  <a:cubicBezTo>
                    <a:pt x="0" y="129"/>
                    <a:pt x="0" y="133"/>
                    <a:pt x="1" y="136"/>
                  </a:cubicBezTo>
                  <a:cubicBezTo>
                    <a:pt x="7" y="158"/>
                    <a:pt x="28" y="172"/>
                    <a:pt x="52" y="170"/>
                  </a:cubicBezTo>
                  <a:cubicBezTo>
                    <a:pt x="67" y="169"/>
                    <a:pt x="77" y="163"/>
                    <a:pt x="86" y="151"/>
                  </a:cubicBezTo>
                  <a:cubicBezTo>
                    <a:pt x="95" y="139"/>
                    <a:pt x="104" y="127"/>
                    <a:pt x="114" y="115"/>
                  </a:cubicBezTo>
                  <a:cubicBezTo>
                    <a:pt x="118" y="110"/>
                    <a:pt x="122" y="104"/>
                    <a:pt x="126" y="99"/>
                  </a:cubicBezTo>
                  <a:cubicBezTo>
                    <a:pt x="127" y="97"/>
                    <a:pt x="128" y="96"/>
                    <a:pt x="129" y="95"/>
                  </a:cubicBezTo>
                  <a:cubicBezTo>
                    <a:pt x="131" y="91"/>
                    <a:pt x="130" y="87"/>
                    <a:pt x="127"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nl-NL">
                <a:latin typeface="+mn-lt"/>
                <a:cs typeface="+mn-cs"/>
              </a:endParaRPr>
            </a:p>
          </p:txBody>
        </p:sp>
        <p:sp>
          <p:nvSpPr>
            <p:cNvPr id="70" name="Freeform 13">
              <a:extLst>
                <a:ext uri="{FF2B5EF4-FFF2-40B4-BE49-F238E27FC236}">
                  <a16:creationId xmlns:a16="http://schemas.microsoft.com/office/drawing/2014/main" id="{15D07E95-E99E-450F-A7DE-A8CEA31C3029}"/>
                </a:ext>
              </a:extLst>
            </p:cNvPr>
            <p:cNvSpPr>
              <a:spLocks noEditPoints="1"/>
            </p:cNvSpPr>
            <p:nvPr/>
          </p:nvSpPr>
          <p:spPr bwMode="auto">
            <a:xfrm>
              <a:off x="2857500" y="2157413"/>
              <a:ext cx="1063625" cy="1063625"/>
            </a:xfrm>
            <a:custGeom>
              <a:avLst/>
              <a:gdLst>
                <a:gd name="T0" fmla="*/ 133 w 267"/>
                <a:gd name="T1" fmla="*/ 0 h 268"/>
                <a:gd name="T2" fmla="*/ 0 w 267"/>
                <a:gd name="T3" fmla="*/ 134 h 268"/>
                <a:gd name="T4" fmla="*/ 133 w 267"/>
                <a:gd name="T5" fmla="*/ 268 h 268"/>
                <a:gd name="T6" fmla="*/ 267 w 267"/>
                <a:gd name="T7" fmla="*/ 134 h 268"/>
                <a:gd name="T8" fmla="*/ 133 w 267"/>
                <a:gd name="T9" fmla="*/ 0 h 268"/>
                <a:gd name="T10" fmla="*/ 220 w 267"/>
                <a:gd name="T11" fmla="*/ 150 h 268"/>
                <a:gd name="T12" fmla="*/ 216 w 267"/>
                <a:gd name="T13" fmla="*/ 156 h 268"/>
                <a:gd name="T14" fmla="*/ 203 w 267"/>
                <a:gd name="T15" fmla="*/ 172 h 268"/>
                <a:gd name="T16" fmla="*/ 176 w 267"/>
                <a:gd name="T17" fmla="*/ 208 h 268"/>
                <a:gd name="T18" fmla="*/ 132 w 267"/>
                <a:gd name="T19" fmla="*/ 232 h 268"/>
                <a:gd name="T20" fmla="*/ 127 w 267"/>
                <a:gd name="T21" fmla="*/ 232 h 268"/>
                <a:gd name="T22" fmla="*/ 68 w 267"/>
                <a:gd name="T23" fmla="*/ 189 h 268"/>
                <a:gd name="T24" fmla="*/ 66 w 267"/>
                <a:gd name="T25" fmla="*/ 174 h 268"/>
                <a:gd name="T26" fmla="*/ 66 w 267"/>
                <a:gd name="T27" fmla="*/ 137 h 268"/>
                <a:gd name="T28" fmla="*/ 66 w 267"/>
                <a:gd name="T29" fmla="*/ 124 h 268"/>
                <a:gd name="T30" fmla="*/ 66 w 267"/>
                <a:gd name="T31" fmla="*/ 109 h 268"/>
                <a:gd name="T32" fmla="*/ 66 w 267"/>
                <a:gd name="T33" fmla="*/ 72 h 268"/>
                <a:gd name="T34" fmla="*/ 80 w 267"/>
                <a:gd name="T35" fmla="*/ 54 h 268"/>
                <a:gd name="T36" fmla="*/ 93 w 267"/>
                <a:gd name="T37" fmla="*/ 56 h 268"/>
                <a:gd name="T38" fmla="*/ 97 w 267"/>
                <a:gd name="T39" fmla="*/ 48 h 268"/>
                <a:gd name="T40" fmla="*/ 110 w 267"/>
                <a:gd name="T41" fmla="*/ 43 h 268"/>
                <a:gd name="T42" fmla="*/ 120 w 267"/>
                <a:gd name="T43" fmla="*/ 46 h 268"/>
                <a:gd name="T44" fmla="*/ 128 w 267"/>
                <a:gd name="T45" fmla="*/ 38 h 268"/>
                <a:gd name="T46" fmla="*/ 146 w 267"/>
                <a:gd name="T47" fmla="*/ 40 h 268"/>
                <a:gd name="T48" fmla="*/ 152 w 267"/>
                <a:gd name="T49" fmla="*/ 48 h 268"/>
                <a:gd name="T50" fmla="*/ 162 w 267"/>
                <a:gd name="T51" fmla="*/ 45 h 268"/>
                <a:gd name="T52" fmla="*/ 175 w 267"/>
                <a:gd name="T53" fmla="*/ 51 h 268"/>
                <a:gd name="T54" fmla="*/ 179 w 267"/>
                <a:gd name="T55" fmla="*/ 64 h 268"/>
                <a:gd name="T56" fmla="*/ 179 w 267"/>
                <a:gd name="T57" fmla="*/ 118 h 268"/>
                <a:gd name="T58" fmla="*/ 179 w 267"/>
                <a:gd name="T59" fmla="*/ 135 h 268"/>
                <a:gd name="T60" fmla="*/ 184 w 267"/>
                <a:gd name="T61" fmla="*/ 129 h 268"/>
                <a:gd name="T62" fmla="*/ 212 w 267"/>
                <a:gd name="T63" fmla="*/ 123 h 268"/>
                <a:gd name="T64" fmla="*/ 220 w 267"/>
                <a:gd name="T65" fmla="*/ 15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7" h="268">
                  <a:moveTo>
                    <a:pt x="133" y="0"/>
                  </a:moveTo>
                  <a:cubicBezTo>
                    <a:pt x="59" y="0"/>
                    <a:pt x="0" y="60"/>
                    <a:pt x="0" y="134"/>
                  </a:cubicBezTo>
                  <a:cubicBezTo>
                    <a:pt x="0" y="208"/>
                    <a:pt x="59" y="268"/>
                    <a:pt x="133" y="268"/>
                  </a:cubicBezTo>
                  <a:cubicBezTo>
                    <a:pt x="207" y="268"/>
                    <a:pt x="267" y="208"/>
                    <a:pt x="267" y="134"/>
                  </a:cubicBezTo>
                  <a:cubicBezTo>
                    <a:pt x="267" y="60"/>
                    <a:pt x="207" y="0"/>
                    <a:pt x="133" y="0"/>
                  </a:cubicBezTo>
                  <a:close/>
                  <a:moveTo>
                    <a:pt x="220" y="150"/>
                  </a:moveTo>
                  <a:cubicBezTo>
                    <a:pt x="218" y="152"/>
                    <a:pt x="217" y="154"/>
                    <a:pt x="216" y="156"/>
                  </a:cubicBezTo>
                  <a:cubicBezTo>
                    <a:pt x="211" y="161"/>
                    <a:pt x="207" y="167"/>
                    <a:pt x="203" y="172"/>
                  </a:cubicBezTo>
                  <a:cubicBezTo>
                    <a:pt x="194" y="184"/>
                    <a:pt x="184" y="196"/>
                    <a:pt x="176" y="208"/>
                  </a:cubicBezTo>
                  <a:cubicBezTo>
                    <a:pt x="165" y="223"/>
                    <a:pt x="151" y="231"/>
                    <a:pt x="132" y="232"/>
                  </a:cubicBezTo>
                  <a:cubicBezTo>
                    <a:pt x="131" y="232"/>
                    <a:pt x="129" y="232"/>
                    <a:pt x="127" y="232"/>
                  </a:cubicBezTo>
                  <a:cubicBezTo>
                    <a:pt x="99" y="232"/>
                    <a:pt x="75" y="215"/>
                    <a:pt x="68" y="189"/>
                  </a:cubicBezTo>
                  <a:cubicBezTo>
                    <a:pt x="67" y="184"/>
                    <a:pt x="66" y="179"/>
                    <a:pt x="66" y="174"/>
                  </a:cubicBezTo>
                  <a:cubicBezTo>
                    <a:pt x="66" y="162"/>
                    <a:pt x="66" y="150"/>
                    <a:pt x="66" y="137"/>
                  </a:cubicBezTo>
                  <a:cubicBezTo>
                    <a:pt x="66" y="124"/>
                    <a:pt x="66" y="124"/>
                    <a:pt x="66" y="124"/>
                  </a:cubicBezTo>
                  <a:cubicBezTo>
                    <a:pt x="66" y="109"/>
                    <a:pt x="66" y="109"/>
                    <a:pt x="66" y="109"/>
                  </a:cubicBezTo>
                  <a:cubicBezTo>
                    <a:pt x="66" y="96"/>
                    <a:pt x="66" y="84"/>
                    <a:pt x="66" y="72"/>
                  </a:cubicBezTo>
                  <a:cubicBezTo>
                    <a:pt x="66" y="62"/>
                    <a:pt x="72" y="55"/>
                    <a:pt x="80" y="54"/>
                  </a:cubicBezTo>
                  <a:cubicBezTo>
                    <a:pt x="85" y="53"/>
                    <a:pt x="89" y="54"/>
                    <a:pt x="93" y="56"/>
                  </a:cubicBezTo>
                  <a:cubicBezTo>
                    <a:pt x="94" y="53"/>
                    <a:pt x="95" y="50"/>
                    <a:pt x="97" y="48"/>
                  </a:cubicBezTo>
                  <a:cubicBezTo>
                    <a:pt x="100" y="45"/>
                    <a:pt x="105" y="43"/>
                    <a:pt x="110" y="43"/>
                  </a:cubicBezTo>
                  <a:cubicBezTo>
                    <a:pt x="114" y="43"/>
                    <a:pt x="117" y="44"/>
                    <a:pt x="120" y="46"/>
                  </a:cubicBezTo>
                  <a:cubicBezTo>
                    <a:pt x="122" y="43"/>
                    <a:pt x="124" y="40"/>
                    <a:pt x="128" y="38"/>
                  </a:cubicBezTo>
                  <a:cubicBezTo>
                    <a:pt x="134" y="35"/>
                    <a:pt x="141" y="36"/>
                    <a:pt x="146" y="40"/>
                  </a:cubicBezTo>
                  <a:cubicBezTo>
                    <a:pt x="149" y="42"/>
                    <a:pt x="151" y="45"/>
                    <a:pt x="152" y="48"/>
                  </a:cubicBezTo>
                  <a:cubicBezTo>
                    <a:pt x="155" y="46"/>
                    <a:pt x="158" y="45"/>
                    <a:pt x="162" y="45"/>
                  </a:cubicBezTo>
                  <a:cubicBezTo>
                    <a:pt x="167" y="45"/>
                    <a:pt x="171" y="47"/>
                    <a:pt x="175" y="51"/>
                  </a:cubicBezTo>
                  <a:cubicBezTo>
                    <a:pt x="178" y="54"/>
                    <a:pt x="179" y="59"/>
                    <a:pt x="179" y="64"/>
                  </a:cubicBezTo>
                  <a:cubicBezTo>
                    <a:pt x="179" y="82"/>
                    <a:pt x="179" y="100"/>
                    <a:pt x="179" y="118"/>
                  </a:cubicBezTo>
                  <a:cubicBezTo>
                    <a:pt x="179" y="135"/>
                    <a:pt x="179" y="135"/>
                    <a:pt x="179" y="135"/>
                  </a:cubicBezTo>
                  <a:cubicBezTo>
                    <a:pt x="181" y="133"/>
                    <a:pt x="182" y="132"/>
                    <a:pt x="184" y="129"/>
                  </a:cubicBezTo>
                  <a:cubicBezTo>
                    <a:pt x="189" y="122"/>
                    <a:pt x="202" y="117"/>
                    <a:pt x="212" y="123"/>
                  </a:cubicBezTo>
                  <a:cubicBezTo>
                    <a:pt x="221" y="128"/>
                    <a:pt x="224" y="140"/>
                    <a:pt x="220"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nl-NL">
                <a:latin typeface="+mn-lt"/>
                <a:cs typeface="+mn-cs"/>
              </a:endParaRPr>
            </a:p>
          </p:txBody>
        </p:sp>
      </p:grpSp>
      <p:sp>
        <p:nvSpPr>
          <p:cNvPr id="14365" name="Tijdelijke aanduiding voor voettekst 10">
            <a:extLst>
              <a:ext uri="{FF2B5EF4-FFF2-40B4-BE49-F238E27FC236}">
                <a16:creationId xmlns:a16="http://schemas.microsoft.com/office/drawing/2014/main" id="{85B712A6-491C-4F89-8BD1-B77367B78AA0}"/>
              </a:ext>
            </a:extLst>
          </p:cNvPr>
          <p:cNvSpPr>
            <a:spLocks noGrp="1"/>
          </p:cNvSpPr>
          <p:nvPr>
            <p:ph type="ftr" sz="quarter" idx="10"/>
          </p:nvPr>
        </p:nvSpPr>
        <p:spPr bwMode="auto">
          <a:xfrm>
            <a:off x="939800" y="6478588"/>
            <a:ext cx="4508500" cy="119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eaLnBrk="0" fontAlgn="base" hangingPunct="0">
              <a:spcBef>
                <a:spcPct val="0"/>
              </a:spcBef>
              <a:spcAft>
                <a:spcPct val="0"/>
              </a:spcAft>
              <a:defRPr/>
            </a:pPr>
            <a:r>
              <a:rPr lang="nl-NL" altLang="nl-NL">
                <a:solidFill>
                  <a:srgbClr val="70B741"/>
                </a:solidFill>
                <a:latin typeface="Calibri" panose="020F0502020204030204"/>
              </a:rPr>
              <a:t>Sessie 2. Locatiebepaling: burgermeetnet RTHA</a:t>
            </a:r>
          </a:p>
        </p:txBody>
      </p:sp>
      <p:pic>
        <p:nvPicPr>
          <p:cNvPr id="3" name="Picture 2">
            <a:extLst>
              <a:ext uri="{FF2B5EF4-FFF2-40B4-BE49-F238E27FC236}">
                <a16:creationId xmlns:a16="http://schemas.microsoft.com/office/drawing/2014/main" id="{B736DFCD-D1B9-1450-6EC6-9567D870C4C2}"/>
              </a:ext>
            </a:extLst>
          </p:cNvPr>
          <p:cNvPicPr>
            <a:picLocks noChangeAspect="1"/>
          </p:cNvPicPr>
          <p:nvPr/>
        </p:nvPicPr>
        <p:blipFill>
          <a:blip r:embed="rId3"/>
          <a:stretch>
            <a:fillRect/>
          </a:stretch>
        </p:blipFill>
        <p:spPr>
          <a:xfrm>
            <a:off x="9242968" y="1036221"/>
            <a:ext cx="2743198" cy="881358"/>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Tijdelijke aanduiding voor afbeelding 14">
            <a:extLst>
              <a:ext uri="{FF2B5EF4-FFF2-40B4-BE49-F238E27FC236}">
                <a16:creationId xmlns:a16="http://schemas.microsoft.com/office/drawing/2014/main" id="{1E9F5935-EBAA-4575-BB41-EB7501351D7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4352" r="24352"/>
          <a:stretch/>
        </p:blipFill>
        <p:spPr>
          <a:xfrm>
            <a:off x="8153400" y="0"/>
            <a:ext cx="4044950" cy="6684963"/>
          </a:xfrm>
        </p:spPr>
      </p:pic>
      <p:sp>
        <p:nvSpPr>
          <p:cNvPr id="4" name="Titel 3">
            <a:extLst>
              <a:ext uri="{FF2B5EF4-FFF2-40B4-BE49-F238E27FC236}">
                <a16:creationId xmlns:a16="http://schemas.microsoft.com/office/drawing/2014/main" id="{81DCFEB0-674C-4398-BB78-980052C921D2}"/>
              </a:ext>
            </a:extLst>
          </p:cNvPr>
          <p:cNvSpPr>
            <a:spLocks noGrp="1"/>
          </p:cNvSpPr>
          <p:nvPr>
            <p:ph type="title"/>
          </p:nvPr>
        </p:nvSpPr>
        <p:spPr>
          <a:xfrm>
            <a:off x="550863" y="566738"/>
            <a:ext cx="7135812" cy="463550"/>
          </a:xfrm>
        </p:spPr>
        <p:txBody>
          <a:bodyPr/>
          <a:lstStyle/>
          <a:p>
            <a:pPr eaLnBrk="1" fontAlgn="auto" hangingPunct="1">
              <a:spcAft>
                <a:spcPts val="0"/>
              </a:spcAft>
              <a:defRPr/>
            </a:pPr>
            <a:r>
              <a:rPr lang="nl-NL" sz="3200"/>
              <a:t>Huidige systeem: </a:t>
            </a:r>
            <a:r>
              <a:rPr lang="nl-NL" sz="3200" err="1"/>
              <a:t>ranomos</a:t>
            </a:r>
            <a:endParaRPr lang="nl-NL" sz="3200"/>
          </a:p>
        </p:txBody>
      </p:sp>
      <p:sp>
        <p:nvSpPr>
          <p:cNvPr id="26628" name="Tijdelijke aanduiding voor verticale tekst 4">
            <a:extLst>
              <a:ext uri="{FF2B5EF4-FFF2-40B4-BE49-F238E27FC236}">
                <a16:creationId xmlns:a16="http://schemas.microsoft.com/office/drawing/2014/main" id="{B4C5E28C-FFC4-4EF2-9BE2-3FCBE0DF788D}"/>
              </a:ext>
            </a:extLst>
          </p:cNvPr>
          <p:cNvSpPr>
            <a:spLocks noGrp="1"/>
          </p:cNvSpPr>
          <p:nvPr>
            <p:ph type="body" orient="vert" idx="1"/>
          </p:nvPr>
        </p:nvSpPr>
        <p:spPr bwMode="auto">
          <a:xfrm>
            <a:off x="550863" y="1320800"/>
            <a:ext cx="7135812" cy="4932363"/>
          </a:xfrm>
        </p:spPr>
        <p:txBody>
          <a:bodyPr wrap="square" numCol="1" compatLnSpc="1">
            <a:prstTxWarp prst="textNoShape">
              <a:avLst/>
            </a:prstTxWarp>
          </a:bodyPr>
          <a:lstStyle/>
          <a:p>
            <a:pPr lvl="1"/>
            <a:r>
              <a:rPr lang="nl-NL" altLang="nl-NL" sz="2000"/>
              <a:t>6 vaste meetposten</a:t>
            </a:r>
            <a:endParaRPr lang="nl-NL" altLang="nl-NL" sz="2000">
              <a:cs typeface="Calibri"/>
            </a:endParaRPr>
          </a:p>
          <a:p>
            <a:pPr lvl="1" eaLnBrk="1" hangingPunct="1"/>
            <a:r>
              <a:rPr lang="nl-NL" altLang="nl-NL" sz="2000"/>
              <a:t>Vluchtinformatie en radartracks</a:t>
            </a:r>
            <a:endParaRPr lang="nl-NL" altLang="nl-NL" sz="2000">
              <a:cs typeface="Calibri"/>
            </a:endParaRPr>
          </a:p>
          <a:p>
            <a:pPr lvl="1" eaLnBrk="1" hangingPunct="1"/>
            <a:r>
              <a:rPr lang="nl-NL" altLang="nl-NL" sz="2000"/>
              <a:t>Stuurt continue </a:t>
            </a:r>
            <a:r>
              <a:rPr lang="nl-NL" altLang="nl-NL" sz="2000" err="1"/>
              <a:t>geluidniveau’s</a:t>
            </a:r>
            <a:r>
              <a:rPr lang="nl-NL" altLang="nl-NL" sz="2000"/>
              <a:t> door naar het systeem</a:t>
            </a:r>
            <a:endParaRPr lang="nl-NL" altLang="nl-NL" sz="2000">
              <a:cs typeface="Calibri"/>
            </a:endParaRPr>
          </a:p>
          <a:p>
            <a:pPr lvl="1" eaLnBrk="1" hangingPunct="1"/>
            <a:r>
              <a:rPr lang="nl-NL" altLang="nl-NL" sz="2000"/>
              <a:t>Opnames van ‘</a:t>
            </a:r>
            <a:r>
              <a:rPr lang="nl-NL" altLang="nl-NL" sz="2000" err="1"/>
              <a:t>noise</a:t>
            </a:r>
            <a:r>
              <a:rPr lang="nl-NL" altLang="nl-NL" sz="2000"/>
              <a:t> events’ (geluidpieken)</a:t>
            </a:r>
            <a:endParaRPr lang="nl-NL" altLang="nl-NL" sz="2000">
              <a:ea typeface="Calibri"/>
              <a:cs typeface="Calibri"/>
            </a:endParaRPr>
          </a:p>
          <a:p>
            <a:pPr lvl="1"/>
            <a:r>
              <a:rPr lang="nl-NL" altLang="nl-NL" sz="2000"/>
              <a:t>Registreert meldingen</a:t>
            </a:r>
            <a:endParaRPr lang="nl-NL" altLang="nl-NL" sz="2000">
              <a:ea typeface="Calibri"/>
              <a:cs typeface="Calibri"/>
            </a:endParaRPr>
          </a:p>
          <a:p>
            <a:pPr lvl="1" eaLnBrk="1" hangingPunct="1"/>
            <a:r>
              <a:rPr lang="nl-NL" altLang="nl-NL" sz="2000"/>
              <a:t>Live weergave in </a:t>
            </a:r>
            <a:r>
              <a:rPr lang="nl-NL" altLang="nl-NL" sz="2000" err="1"/>
              <a:t>flighttracker</a:t>
            </a:r>
            <a:endParaRPr lang="nl-NL" altLang="nl-NL" sz="2000"/>
          </a:p>
          <a:p>
            <a:pPr lvl="1" eaLnBrk="1" hangingPunct="1"/>
            <a:endParaRPr lang="nl-NL" altLang="nl-NL"/>
          </a:p>
          <a:p>
            <a:pPr eaLnBrk="1" hangingPunct="1"/>
            <a:endParaRPr lang="nl-NL" altLang="nl-NL"/>
          </a:p>
        </p:txBody>
      </p:sp>
      <p:sp>
        <p:nvSpPr>
          <p:cNvPr id="34" name="Tijdelijke aanduiding voor verticale tekst 33">
            <a:extLst>
              <a:ext uri="{FF2B5EF4-FFF2-40B4-BE49-F238E27FC236}">
                <a16:creationId xmlns:a16="http://schemas.microsoft.com/office/drawing/2014/main" id="{477289DA-747D-4B09-9234-9EDBD5A2F630}"/>
              </a:ext>
            </a:extLst>
          </p:cNvPr>
          <p:cNvSpPr>
            <a:spLocks noGrp="1"/>
          </p:cNvSpPr>
          <p:nvPr>
            <p:ph type="body" orient="vert" idx="13"/>
          </p:nvPr>
        </p:nvSpPr>
        <p:spPr>
          <a:xfrm>
            <a:off x="8894014" y="210748"/>
            <a:ext cx="3297238" cy="525463"/>
          </a:xfrm>
        </p:spPr>
        <p:txBody>
          <a:bodyPr/>
          <a:lstStyle/>
          <a:p>
            <a:pPr eaLnBrk="1" fontAlgn="auto" hangingPunct="1">
              <a:spcAft>
                <a:spcPts val="0"/>
              </a:spcAft>
              <a:defRPr/>
            </a:pPr>
            <a:r>
              <a:rPr lang="nl-NL">
                <a:hlinkClick r:id="rId4" action="ppaction://hlinksldjump"/>
              </a:rPr>
              <a:t>  </a:t>
            </a:r>
          </a:p>
        </p:txBody>
      </p:sp>
      <p:sp>
        <p:nvSpPr>
          <p:cNvPr id="25606" name="Tijdelijke aanduiding voor voettekst 1">
            <a:extLst>
              <a:ext uri="{FF2B5EF4-FFF2-40B4-BE49-F238E27FC236}">
                <a16:creationId xmlns:a16="http://schemas.microsoft.com/office/drawing/2014/main" id="{525A9B3E-7663-4FEF-8C75-5670074D2352}"/>
              </a:ext>
            </a:extLst>
          </p:cNvPr>
          <p:cNvSpPr>
            <a:spLocks noGrp="1"/>
          </p:cNvSpPr>
          <p:nvPr>
            <p:ph type="ftr" sz="quarter" idx="1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nl-NL" altLang="nl-NL">
                <a:solidFill>
                  <a:schemeClr val="accent1"/>
                </a:solidFill>
              </a:rPr>
              <a:t>Sessie 2. Locatiebepaling: burgermeetnet RTHA</a:t>
            </a:r>
          </a:p>
        </p:txBody>
      </p:sp>
      <p:sp>
        <p:nvSpPr>
          <p:cNvPr id="26631" name="Rechthoek 9">
            <a:extLst>
              <a:ext uri="{FF2B5EF4-FFF2-40B4-BE49-F238E27FC236}">
                <a16:creationId xmlns:a16="http://schemas.microsoft.com/office/drawing/2014/main" id="{077EC263-0E77-48D4-BA71-EAC9E12143FF}"/>
              </a:ext>
            </a:extLst>
          </p:cNvPr>
          <p:cNvSpPr>
            <a:spLocks noChangeArrowheads="1"/>
          </p:cNvSpPr>
          <p:nvPr/>
        </p:nvSpPr>
        <p:spPr bwMode="auto">
          <a:xfrm>
            <a:off x="-3552825" y="3960813"/>
            <a:ext cx="23733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16025" eaLnBrk="0" hangingPunct="0">
              <a:spcBef>
                <a:spcPts val="1000"/>
              </a:spcBef>
              <a:buFont typeface="Arial" panose="020B0604020202020204" pitchFamily="34" charset="0"/>
              <a:defRPr>
                <a:solidFill>
                  <a:schemeClr val="tx1"/>
                </a:solidFill>
                <a:latin typeface="Calibri" panose="020F0502020204030204" pitchFamily="34" charset="0"/>
              </a:defRPr>
            </a:lvl1pPr>
            <a:lvl2pPr marL="742950" indent="-285750" defTabSz="1216025" eaLnBrk="0" hangingPunct="0">
              <a:spcBef>
                <a:spcPts val="500"/>
              </a:spcBef>
              <a:buClr>
                <a:schemeClr val="accent2"/>
              </a:buClr>
              <a:buFont typeface="Wingdings" panose="05000000000000000000" pitchFamily="2" charset="2"/>
              <a:buChar char="§"/>
              <a:defRPr>
                <a:solidFill>
                  <a:schemeClr val="tx1"/>
                </a:solidFill>
                <a:latin typeface="Calibri" panose="020F0502020204030204" pitchFamily="34" charset="0"/>
              </a:defRPr>
            </a:lvl2pPr>
            <a:lvl3pPr marL="1143000" indent="-228600" defTabSz="1216025" eaLnBrk="0" hangingPunct="0">
              <a:spcBef>
                <a:spcPts val="500"/>
              </a:spcBef>
              <a:buClr>
                <a:schemeClr val="accent1"/>
              </a:buClr>
              <a:buFont typeface="Wingdings" panose="05000000000000000000" pitchFamily="2" charset="2"/>
              <a:buChar char="§"/>
              <a:defRPr>
                <a:solidFill>
                  <a:schemeClr val="tx1"/>
                </a:solidFill>
                <a:latin typeface="Calibri" panose="020F0502020204030204" pitchFamily="34" charset="0"/>
              </a:defRPr>
            </a:lvl3pPr>
            <a:lvl4pPr marL="1600200" indent="-228600" defTabSz="1216025" eaLnBrk="0" hangingPunct="0">
              <a:spcBef>
                <a:spcPts val="500"/>
              </a:spcBef>
              <a:buFont typeface="Arial" panose="020B0604020202020204" pitchFamily="34" charset="0"/>
              <a:defRPr sz="2000" b="1">
                <a:solidFill>
                  <a:schemeClr val="accent1"/>
                </a:solidFill>
                <a:latin typeface="Calibri" panose="020F0502020204030204" pitchFamily="34" charset="0"/>
              </a:defRPr>
            </a:lvl4pPr>
            <a:lvl5pPr marL="2057400" indent="-228600" defTabSz="1216025" eaLnBrk="0" hangingPunct="0">
              <a:spcBef>
                <a:spcPts val="500"/>
              </a:spcBef>
              <a:buFont typeface="Arial" panose="020B0604020202020204" pitchFamily="34" charset="0"/>
              <a:defRPr i="1">
                <a:solidFill>
                  <a:schemeClr val="tx1"/>
                </a:solidFill>
                <a:latin typeface="Calibri" panose="020F0502020204030204" pitchFamily="34" charset="0"/>
              </a:defRPr>
            </a:lvl5pPr>
            <a:lvl6pPr marL="2514600" indent="-228600" defTabSz="1216025"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6pPr>
            <a:lvl7pPr marL="2971800" indent="-228600" defTabSz="1216025"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7pPr>
            <a:lvl8pPr marL="3429000" indent="-228600" defTabSz="1216025"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8pPr>
            <a:lvl9pPr marL="3886200" indent="-228600" defTabSz="1216025"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9pPr>
          </a:lstStyle>
          <a:p>
            <a:pPr algn="ctr" eaLnBrk="1" hangingPunct="1">
              <a:spcBef>
                <a:spcPts val="600"/>
              </a:spcBef>
              <a:spcAft>
                <a:spcPts val="600"/>
              </a:spcAft>
              <a:buFontTx/>
              <a:buNone/>
            </a:pPr>
            <a:r>
              <a:rPr lang="nl-NL" altLang="nl-NL" sz="1200">
                <a:solidFill>
                  <a:srgbClr val="44546A"/>
                </a:solidFill>
                <a:latin typeface="Open Sans"/>
                <a:hlinkClick r:id="rId5"/>
              </a:rPr>
              <a:t>https://youtu.be/hM16rifWsjU</a:t>
            </a:r>
            <a:r>
              <a:rPr lang="nl-NL" altLang="nl-NL" sz="1200">
                <a:solidFill>
                  <a:srgbClr val="44546A"/>
                </a:solidFill>
                <a:latin typeface="Open Sans"/>
              </a:rPr>
              <a:t> </a:t>
            </a:r>
          </a:p>
        </p:txBody>
      </p:sp>
      <p:sp>
        <p:nvSpPr>
          <p:cNvPr id="26632" name="Rechthoek 10">
            <a:extLst>
              <a:ext uri="{FF2B5EF4-FFF2-40B4-BE49-F238E27FC236}">
                <a16:creationId xmlns:a16="http://schemas.microsoft.com/office/drawing/2014/main" id="{92767203-5EA7-4D14-B6E8-328BD66DFA49}"/>
              </a:ext>
            </a:extLst>
          </p:cNvPr>
          <p:cNvSpPr>
            <a:spLocks noChangeArrowheads="1"/>
          </p:cNvSpPr>
          <p:nvPr/>
        </p:nvSpPr>
        <p:spPr bwMode="auto">
          <a:xfrm>
            <a:off x="12853988" y="6248400"/>
            <a:ext cx="2393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000"/>
              </a:spcBef>
              <a:buFont typeface="Arial" panose="020B0604020202020204" pitchFamily="34" charset="0"/>
              <a:defRPr>
                <a:solidFill>
                  <a:schemeClr val="tx1"/>
                </a:solidFill>
                <a:latin typeface="Calibri" panose="020F0502020204030204" pitchFamily="34" charset="0"/>
              </a:defRPr>
            </a:lvl1pPr>
            <a:lvl2pPr marL="742950" indent="-285750" eaLnBrk="0" hangingPunct="0">
              <a:spcBef>
                <a:spcPts val="500"/>
              </a:spcBef>
              <a:buClr>
                <a:schemeClr val="accent2"/>
              </a:buClr>
              <a:buFont typeface="Wingdings" panose="05000000000000000000" pitchFamily="2" charset="2"/>
              <a:buChar char="§"/>
              <a:defRPr>
                <a:solidFill>
                  <a:schemeClr val="tx1"/>
                </a:solidFill>
                <a:latin typeface="Calibri" panose="020F0502020204030204" pitchFamily="34" charset="0"/>
              </a:defRPr>
            </a:lvl2pPr>
            <a:lvl3pPr marL="1143000" indent="-228600" eaLnBrk="0" hangingPunct="0">
              <a:spcBef>
                <a:spcPts val="500"/>
              </a:spcBef>
              <a:buClr>
                <a:schemeClr val="accent1"/>
              </a:buClr>
              <a:buFont typeface="Wingdings" panose="05000000000000000000" pitchFamily="2" charset="2"/>
              <a:buChar char="§"/>
              <a:defRPr>
                <a:solidFill>
                  <a:schemeClr val="tx1"/>
                </a:solidFill>
                <a:latin typeface="Calibri" panose="020F0502020204030204" pitchFamily="34" charset="0"/>
              </a:defRPr>
            </a:lvl3pPr>
            <a:lvl4pPr marL="1600200" indent="-228600" eaLnBrk="0" hangingPunct="0">
              <a:spcBef>
                <a:spcPts val="500"/>
              </a:spcBef>
              <a:buFont typeface="Arial" panose="020B0604020202020204" pitchFamily="34" charset="0"/>
              <a:defRPr sz="2000" b="1">
                <a:solidFill>
                  <a:schemeClr val="accent1"/>
                </a:solidFill>
                <a:latin typeface="Calibri" panose="020F0502020204030204" pitchFamily="34" charset="0"/>
              </a:defRPr>
            </a:lvl4pPr>
            <a:lvl5pPr marL="2057400" indent="-228600" eaLnBrk="0" hangingPunct="0">
              <a:spcBef>
                <a:spcPts val="500"/>
              </a:spcBef>
              <a:buFont typeface="Arial" panose="020B0604020202020204" pitchFamily="34" charset="0"/>
              <a:defRPr i="1">
                <a:solidFill>
                  <a:schemeClr val="tx1"/>
                </a:solidFill>
                <a:latin typeface="Calibri" panose="020F0502020204030204" pitchFamily="34" charset="0"/>
              </a:defRPr>
            </a:lvl5pPr>
            <a:lvl6pPr marL="25146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6pPr>
            <a:lvl7pPr marL="29718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7pPr>
            <a:lvl8pPr marL="34290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8pPr>
            <a:lvl9pPr marL="38862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9pPr>
          </a:lstStyle>
          <a:p>
            <a:pPr eaLnBrk="1" hangingPunct="1">
              <a:spcBef>
                <a:spcPct val="0"/>
              </a:spcBef>
              <a:buFontTx/>
              <a:buNone/>
            </a:pPr>
            <a:r>
              <a:rPr lang="nl-NL" altLang="nl-NL" sz="1200">
                <a:solidFill>
                  <a:srgbClr val="44546A"/>
                </a:solidFill>
                <a:latin typeface="Open Sans"/>
                <a:hlinkClick r:id="rId6"/>
              </a:rPr>
              <a:t>https://youtu.be/09yTK-OTEPA</a:t>
            </a:r>
            <a:r>
              <a:rPr lang="nl-NL" altLang="nl-NL" sz="1200">
                <a:solidFill>
                  <a:srgbClr val="44546A"/>
                </a:solidFill>
                <a:latin typeface="Open Sans"/>
              </a:rPr>
              <a:t> </a:t>
            </a:r>
            <a:endParaRPr lang="nl-NL" altLang="nl-NL" sz="1200"/>
          </a:p>
        </p:txBody>
      </p:sp>
      <p:pic>
        <p:nvPicPr>
          <p:cNvPr id="26634" name="Picture 2">
            <a:extLst>
              <a:ext uri="{FF2B5EF4-FFF2-40B4-BE49-F238E27FC236}">
                <a16:creationId xmlns:a16="http://schemas.microsoft.com/office/drawing/2014/main" id="{F0D5C59A-D3BA-483A-8043-9C04206054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285" y="3515264"/>
            <a:ext cx="428625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BCCAD9AC-290C-1C31-EF64-BDE47AD6BD9D}"/>
              </a:ext>
            </a:extLst>
          </p:cNvPr>
          <p:cNvPicPr>
            <a:picLocks noChangeAspect="1"/>
          </p:cNvPicPr>
          <p:nvPr/>
        </p:nvPicPr>
        <p:blipFill>
          <a:blip r:embed="rId8"/>
          <a:stretch>
            <a:fillRect/>
          </a:stretch>
        </p:blipFill>
        <p:spPr>
          <a:xfrm>
            <a:off x="9357987" y="863692"/>
            <a:ext cx="2829462" cy="910114"/>
          </a:xfrm>
          <a:prstGeom prst="rect">
            <a:avLst/>
          </a:prstGeom>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Tijdelijke aanduiding voor afbeelding 14">
            <a:extLst>
              <a:ext uri="{FF2B5EF4-FFF2-40B4-BE49-F238E27FC236}">
                <a16:creationId xmlns:a16="http://schemas.microsoft.com/office/drawing/2014/main" id="{132A22E1-64BA-4C74-985E-0AB380799F4F}"/>
              </a:ext>
            </a:extLst>
          </p:cNvPr>
          <p:cNvPicPr>
            <a:picLocks noGrp="1" noChangeAspect="1"/>
          </p:cNvPicPr>
          <p:nvPr>
            <p:ph type="pic" sz="quarter" idx="12"/>
          </p:nvPr>
        </p:nvPicPr>
        <p:blipFill rotWithShape="1">
          <a:blip r:embed="rId3"/>
          <a:srcRect l="32551" r="7866" b="26161"/>
          <a:stretch/>
        </p:blipFill>
        <p:spPr>
          <a:xfrm>
            <a:off x="8153400" y="0"/>
            <a:ext cx="4044950" cy="6684963"/>
          </a:xfrm>
          <a:prstGeom prst="rect">
            <a:avLst/>
          </a:prstGeom>
        </p:spPr>
      </p:pic>
      <p:sp>
        <p:nvSpPr>
          <p:cNvPr id="4" name="Titel 3">
            <a:extLst>
              <a:ext uri="{FF2B5EF4-FFF2-40B4-BE49-F238E27FC236}">
                <a16:creationId xmlns:a16="http://schemas.microsoft.com/office/drawing/2014/main" id="{CD0AFA1E-9F42-4F9D-960D-340EDE579722}"/>
              </a:ext>
            </a:extLst>
          </p:cNvPr>
          <p:cNvSpPr>
            <a:spLocks noGrp="1"/>
          </p:cNvSpPr>
          <p:nvPr>
            <p:ph type="title"/>
          </p:nvPr>
        </p:nvSpPr>
        <p:spPr>
          <a:xfrm>
            <a:off x="550863" y="566738"/>
            <a:ext cx="6778852" cy="463550"/>
          </a:xfrm>
        </p:spPr>
        <p:txBody>
          <a:bodyPr/>
          <a:lstStyle/>
          <a:p>
            <a:pPr>
              <a:defRPr/>
            </a:pPr>
            <a:r>
              <a:rPr lang="nl-NL" sz="3200"/>
              <a:t>Uitbreiding met </a:t>
            </a:r>
            <a:r>
              <a:rPr lang="nl-NL" sz="3200" err="1"/>
              <a:t>BurgerMeetNet</a:t>
            </a:r>
          </a:p>
        </p:txBody>
      </p:sp>
      <p:sp>
        <p:nvSpPr>
          <p:cNvPr id="50180" name="Tijdelijke aanduiding voor verticale tekst 4">
            <a:extLst>
              <a:ext uri="{FF2B5EF4-FFF2-40B4-BE49-F238E27FC236}">
                <a16:creationId xmlns:a16="http://schemas.microsoft.com/office/drawing/2014/main" id="{26949046-F857-4986-A005-E37579FCC8B0}"/>
              </a:ext>
            </a:extLst>
          </p:cNvPr>
          <p:cNvSpPr>
            <a:spLocks noGrp="1"/>
          </p:cNvSpPr>
          <p:nvPr>
            <p:ph type="body" orient="vert" idx="1"/>
          </p:nvPr>
        </p:nvSpPr>
        <p:spPr bwMode="auto">
          <a:xfrm>
            <a:off x="550863" y="1320800"/>
            <a:ext cx="7135812" cy="4932363"/>
          </a:xfrm>
        </p:spPr>
        <p:txBody>
          <a:bodyPr wrap="square" numCol="1" compatLnSpc="1">
            <a:prstTxWarp prst="textNoShape">
              <a:avLst/>
            </a:prstTxWarp>
          </a:bodyPr>
          <a:lstStyle/>
          <a:p>
            <a:pPr marL="0" lvl="1" indent="0" eaLnBrk="1" hangingPunct="1">
              <a:buClr>
                <a:srgbClr val="25387F"/>
              </a:buClr>
              <a:buNone/>
            </a:pPr>
            <a:r>
              <a:rPr lang="nl-NL" altLang="nl-NL" sz="2000"/>
              <a:t>Uitbreiding bestaand systeem met:</a:t>
            </a:r>
            <a:endParaRPr lang="nl-NL" altLang="nl-NL" sz="2000">
              <a:cs typeface="Calibri"/>
            </a:endParaRPr>
          </a:p>
          <a:p>
            <a:pPr marL="274320" lvl="2" indent="0">
              <a:buNone/>
            </a:pPr>
            <a:endParaRPr lang="nl-NL" altLang="nl-NL" sz="2000">
              <a:cs typeface="Calibri"/>
            </a:endParaRPr>
          </a:p>
          <a:p>
            <a:pPr lvl="1">
              <a:buClr>
                <a:srgbClr val="25387F"/>
              </a:buClr>
            </a:pPr>
            <a:r>
              <a:rPr lang="nl-NL" altLang="nl-NL" sz="2000">
                <a:cs typeface="Calibri"/>
              </a:rPr>
              <a:t>Meetpunten (Hardware)</a:t>
            </a:r>
            <a:endParaRPr lang="nl-NL" altLang="nl-NL" sz="2000"/>
          </a:p>
          <a:p>
            <a:pPr marL="550545" lvl="2"/>
            <a:r>
              <a:rPr lang="nl-NL" altLang="nl-NL" sz="2000"/>
              <a:t>7 stuks mobiele meetinstrumenten (fase I)</a:t>
            </a:r>
            <a:endParaRPr lang="nl-NL" altLang="nl-NL" sz="2000">
              <a:cs typeface="Calibri"/>
            </a:endParaRPr>
          </a:p>
          <a:p>
            <a:pPr marL="550545" lvl="2"/>
            <a:r>
              <a:rPr lang="nl-NL" altLang="nl-NL" sz="2000"/>
              <a:t>2 vaste meetposten in noordoostelijke wijken R’dam</a:t>
            </a:r>
            <a:endParaRPr lang="nl-NL" altLang="nl-NL" sz="2000">
              <a:cs typeface="Calibri"/>
            </a:endParaRPr>
          </a:p>
          <a:p>
            <a:pPr marL="274320" lvl="2" indent="0">
              <a:buNone/>
            </a:pPr>
            <a:endParaRPr lang="nl-NL" altLang="nl-NL" sz="2000">
              <a:cs typeface="Calibri"/>
            </a:endParaRPr>
          </a:p>
          <a:p>
            <a:pPr lvl="1">
              <a:buClr>
                <a:srgbClr val="25387F"/>
              </a:buClr>
              <a:buFont typeface="Wingdings"/>
              <a:buChar char="§"/>
            </a:pPr>
            <a:r>
              <a:rPr lang="nl-NL" sz="2000">
                <a:cs typeface="Calibri"/>
              </a:rPr>
              <a:t>Nieuwe digitale structuur (Software)</a:t>
            </a:r>
          </a:p>
          <a:p>
            <a:pPr marL="550545" lvl="2"/>
            <a:r>
              <a:rPr lang="nl-NL" altLang="nl-NL" sz="2000"/>
              <a:t>Platform informatievoorziening (</a:t>
            </a:r>
            <a:r>
              <a:rPr lang="nl-NL" altLang="nl-NL" sz="2000" err="1"/>
              <a:t>Noiselab</a:t>
            </a:r>
            <a:r>
              <a:rPr lang="nl-NL" altLang="nl-NL" sz="2000"/>
              <a:t>)</a:t>
            </a:r>
            <a:endParaRPr lang="nl-NL" altLang="nl-NL" sz="2000">
              <a:cs typeface="Calibri"/>
            </a:endParaRPr>
          </a:p>
          <a:p>
            <a:pPr marL="0" lvl="1" indent="0" eaLnBrk="1" hangingPunct="1">
              <a:buNone/>
            </a:pPr>
            <a:endParaRPr lang="nl-NL" altLang="nl-NL"/>
          </a:p>
        </p:txBody>
      </p:sp>
      <p:sp>
        <p:nvSpPr>
          <p:cNvPr id="34" name="Tijdelijke aanduiding voor verticale tekst 33">
            <a:extLst>
              <a:ext uri="{FF2B5EF4-FFF2-40B4-BE49-F238E27FC236}">
                <a16:creationId xmlns:a16="http://schemas.microsoft.com/office/drawing/2014/main" id="{6BCAED7D-55BD-41B3-A37B-11B7368C2FEF}"/>
              </a:ext>
            </a:extLst>
          </p:cNvPr>
          <p:cNvSpPr>
            <a:spLocks noGrp="1"/>
          </p:cNvSpPr>
          <p:nvPr>
            <p:ph type="body" orient="vert" idx="13"/>
          </p:nvPr>
        </p:nvSpPr>
        <p:spPr>
          <a:xfrm>
            <a:off x="8505825" y="527050"/>
            <a:ext cx="3297238" cy="525463"/>
          </a:xfrm>
        </p:spPr>
        <p:txBody>
          <a:bodyPr/>
          <a:lstStyle/>
          <a:p>
            <a:pPr eaLnBrk="1" fontAlgn="auto" hangingPunct="1">
              <a:spcAft>
                <a:spcPts val="0"/>
              </a:spcAft>
              <a:defRPr/>
            </a:pPr>
            <a:r>
              <a:rPr lang="nl-NL">
                <a:hlinkClick r:id="" action="ppaction://noaction"/>
              </a:rPr>
              <a:t>  </a:t>
            </a:r>
          </a:p>
        </p:txBody>
      </p:sp>
      <p:sp>
        <p:nvSpPr>
          <p:cNvPr id="25606" name="Tijdelijke aanduiding voor voettekst 1">
            <a:extLst>
              <a:ext uri="{FF2B5EF4-FFF2-40B4-BE49-F238E27FC236}">
                <a16:creationId xmlns:a16="http://schemas.microsoft.com/office/drawing/2014/main" id="{37FA405F-7AC0-41C5-9C9C-02535F5ADCC6}"/>
              </a:ext>
            </a:extLst>
          </p:cNvPr>
          <p:cNvSpPr>
            <a:spLocks noGrp="1"/>
          </p:cNvSpPr>
          <p:nvPr>
            <p:ph type="ftr" sz="quarter" idx="1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nl-NL" altLang="nl-NL">
                <a:solidFill>
                  <a:schemeClr val="accent1"/>
                </a:solidFill>
              </a:rPr>
              <a:t>Sessie 2. Locatiebepaling: burgermeetnet RTHA</a:t>
            </a:r>
            <a:endParaRPr altLang="nl-NL">
              <a:solidFill>
                <a:schemeClr val="accent1"/>
              </a:solidFill>
            </a:endParaRPr>
          </a:p>
        </p:txBody>
      </p:sp>
      <p:sp>
        <p:nvSpPr>
          <p:cNvPr id="50183" name="Rechthoek 9">
            <a:extLst>
              <a:ext uri="{FF2B5EF4-FFF2-40B4-BE49-F238E27FC236}">
                <a16:creationId xmlns:a16="http://schemas.microsoft.com/office/drawing/2014/main" id="{F6AFAF2F-9BD2-4EBA-8497-1215AB9741E2}"/>
              </a:ext>
            </a:extLst>
          </p:cNvPr>
          <p:cNvSpPr>
            <a:spLocks noChangeArrowheads="1"/>
          </p:cNvSpPr>
          <p:nvPr/>
        </p:nvSpPr>
        <p:spPr bwMode="auto">
          <a:xfrm>
            <a:off x="-3552825" y="3960813"/>
            <a:ext cx="23733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16025">
              <a:spcBef>
                <a:spcPts val="1000"/>
              </a:spcBef>
              <a:buFont typeface="Arial" panose="020B0604020202020204" pitchFamily="34" charset="0"/>
              <a:defRPr>
                <a:solidFill>
                  <a:schemeClr val="tx1"/>
                </a:solidFill>
                <a:latin typeface="Calibri" panose="020F0502020204030204" pitchFamily="34" charset="0"/>
              </a:defRPr>
            </a:lvl1pPr>
            <a:lvl2pPr marL="742950" indent="-285750" defTabSz="1216025">
              <a:spcBef>
                <a:spcPts val="500"/>
              </a:spcBef>
              <a:buClr>
                <a:schemeClr val="accent2"/>
              </a:buClr>
              <a:buFont typeface="Wingdings" panose="05000000000000000000" pitchFamily="2" charset="2"/>
              <a:buChar char="§"/>
              <a:defRPr>
                <a:solidFill>
                  <a:schemeClr val="tx1"/>
                </a:solidFill>
                <a:latin typeface="Calibri" panose="020F0502020204030204" pitchFamily="34" charset="0"/>
              </a:defRPr>
            </a:lvl2pPr>
            <a:lvl3pPr marL="1143000" indent="-228600" defTabSz="1216025">
              <a:spcBef>
                <a:spcPts val="500"/>
              </a:spcBef>
              <a:buClr>
                <a:schemeClr val="accent1"/>
              </a:buClr>
              <a:buFont typeface="Wingdings" panose="05000000000000000000" pitchFamily="2" charset="2"/>
              <a:buChar char="§"/>
              <a:defRPr>
                <a:solidFill>
                  <a:schemeClr val="tx1"/>
                </a:solidFill>
                <a:latin typeface="Calibri" panose="020F0502020204030204" pitchFamily="34" charset="0"/>
              </a:defRPr>
            </a:lvl3pPr>
            <a:lvl4pPr marL="1600200" indent="-228600" defTabSz="1216025">
              <a:spcBef>
                <a:spcPts val="500"/>
              </a:spcBef>
              <a:buFont typeface="Arial" panose="020B0604020202020204" pitchFamily="34" charset="0"/>
              <a:defRPr sz="2000" b="1">
                <a:solidFill>
                  <a:schemeClr val="accent1"/>
                </a:solidFill>
                <a:latin typeface="Calibri" panose="020F0502020204030204" pitchFamily="34" charset="0"/>
              </a:defRPr>
            </a:lvl4pPr>
            <a:lvl5pPr marL="2057400" indent="-228600" defTabSz="1216025">
              <a:spcBef>
                <a:spcPts val="500"/>
              </a:spcBef>
              <a:buFont typeface="Arial" panose="020B0604020202020204" pitchFamily="34" charset="0"/>
              <a:defRPr i="1">
                <a:solidFill>
                  <a:schemeClr val="tx1"/>
                </a:solidFill>
                <a:latin typeface="Calibri" panose="020F0502020204030204" pitchFamily="34" charset="0"/>
              </a:defRPr>
            </a:lvl5pPr>
            <a:lvl6pPr marL="2514600" indent="-228600" defTabSz="1216025"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6pPr>
            <a:lvl7pPr marL="2971800" indent="-228600" defTabSz="1216025"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7pPr>
            <a:lvl8pPr marL="3429000" indent="-228600" defTabSz="1216025"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8pPr>
            <a:lvl9pPr marL="3886200" indent="-228600" defTabSz="1216025"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9pPr>
          </a:lstStyle>
          <a:p>
            <a:pPr algn="ctr" eaLnBrk="1" hangingPunct="1">
              <a:spcBef>
                <a:spcPts val="600"/>
              </a:spcBef>
              <a:spcAft>
                <a:spcPts val="600"/>
              </a:spcAft>
              <a:buFontTx/>
              <a:buNone/>
            </a:pPr>
            <a:r>
              <a:rPr lang="nl-NL" altLang="nl-NL" sz="1200">
                <a:solidFill>
                  <a:srgbClr val="44546A"/>
                </a:solidFill>
                <a:latin typeface="Open Sans"/>
                <a:hlinkClick r:id="rId4"/>
              </a:rPr>
              <a:t>https://youtu.be/hM16rifWsjU</a:t>
            </a:r>
            <a:r>
              <a:rPr lang="nl-NL" altLang="nl-NL" sz="1200">
                <a:solidFill>
                  <a:srgbClr val="44546A"/>
                </a:solidFill>
                <a:latin typeface="Open Sans"/>
              </a:rPr>
              <a:t> </a:t>
            </a:r>
          </a:p>
        </p:txBody>
      </p:sp>
      <p:sp>
        <p:nvSpPr>
          <p:cNvPr id="50184" name="Rechthoek 10">
            <a:extLst>
              <a:ext uri="{FF2B5EF4-FFF2-40B4-BE49-F238E27FC236}">
                <a16:creationId xmlns:a16="http://schemas.microsoft.com/office/drawing/2014/main" id="{3CED24D7-23C6-4900-BAB4-E6041CD139B3}"/>
              </a:ext>
            </a:extLst>
          </p:cNvPr>
          <p:cNvSpPr>
            <a:spLocks noChangeArrowheads="1"/>
          </p:cNvSpPr>
          <p:nvPr/>
        </p:nvSpPr>
        <p:spPr bwMode="auto">
          <a:xfrm>
            <a:off x="12853988" y="6248400"/>
            <a:ext cx="2393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defRPr>
                <a:solidFill>
                  <a:schemeClr val="tx1"/>
                </a:solidFill>
                <a:latin typeface="Calibri" panose="020F0502020204030204" pitchFamily="34" charset="0"/>
              </a:defRPr>
            </a:lvl1pPr>
            <a:lvl2pPr marL="742950" indent="-285750">
              <a:spcBef>
                <a:spcPts val="500"/>
              </a:spcBef>
              <a:buClr>
                <a:schemeClr val="accent2"/>
              </a:buClr>
              <a:buFont typeface="Wingdings" panose="05000000000000000000" pitchFamily="2" charset="2"/>
              <a:buChar char="§"/>
              <a:defRPr>
                <a:solidFill>
                  <a:schemeClr val="tx1"/>
                </a:solidFill>
                <a:latin typeface="Calibri" panose="020F0502020204030204" pitchFamily="34" charset="0"/>
              </a:defRPr>
            </a:lvl2pPr>
            <a:lvl3pPr marL="1143000" indent="-228600">
              <a:spcBef>
                <a:spcPts val="500"/>
              </a:spcBef>
              <a:buClr>
                <a:schemeClr val="accent1"/>
              </a:buClr>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500"/>
              </a:spcBef>
              <a:buFont typeface="Arial" panose="020B0604020202020204" pitchFamily="34" charset="0"/>
              <a:defRPr sz="2000" b="1">
                <a:solidFill>
                  <a:schemeClr val="accent1"/>
                </a:solidFill>
                <a:latin typeface="Calibri" panose="020F0502020204030204" pitchFamily="34" charset="0"/>
              </a:defRPr>
            </a:lvl4pPr>
            <a:lvl5pPr marL="2057400" indent="-228600">
              <a:spcBef>
                <a:spcPts val="500"/>
              </a:spcBef>
              <a:buFont typeface="Arial" panose="020B0604020202020204" pitchFamily="34" charset="0"/>
              <a:defRPr i="1">
                <a:solidFill>
                  <a:schemeClr val="tx1"/>
                </a:solidFill>
                <a:latin typeface="Calibri" panose="020F0502020204030204" pitchFamily="34" charset="0"/>
              </a:defRPr>
            </a:lvl5pPr>
            <a:lvl6pPr marL="25146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6pPr>
            <a:lvl7pPr marL="29718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7pPr>
            <a:lvl8pPr marL="34290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8pPr>
            <a:lvl9pPr marL="38862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9pPr>
          </a:lstStyle>
          <a:p>
            <a:pPr eaLnBrk="1" hangingPunct="1">
              <a:spcBef>
                <a:spcPct val="0"/>
              </a:spcBef>
              <a:buFontTx/>
              <a:buNone/>
            </a:pPr>
            <a:r>
              <a:rPr lang="nl-NL" altLang="nl-NL" sz="1200">
                <a:solidFill>
                  <a:srgbClr val="44546A"/>
                </a:solidFill>
                <a:latin typeface="Open Sans"/>
                <a:hlinkClick r:id="rId5"/>
              </a:rPr>
              <a:t>https://youtu.be/09yTK-OTEPA</a:t>
            </a:r>
            <a:r>
              <a:rPr lang="nl-NL" altLang="nl-NL" sz="1200">
                <a:solidFill>
                  <a:srgbClr val="44546A"/>
                </a:solidFill>
                <a:latin typeface="Open Sans"/>
              </a:rPr>
              <a:t> </a:t>
            </a:r>
            <a:endParaRPr lang="nl-NL" altLang="nl-NL" sz="1200"/>
          </a:p>
        </p:txBody>
      </p:sp>
      <p:pic>
        <p:nvPicPr>
          <p:cNvPr id="3" name="Picture 2">
            <a:extLst>
              <a:ext uri="{FF2B5EF4-FFF2-40B4-BE49-F238E27FC236}">
                <a16:creationId xmlns:a16="http://schemas.microsoft.com/office/drawing/2014/main" id="{3E4D3931-3143-A894-5E99-FC5BC28D0ED5}"/>
              </a:ext>
            </a:extLst>
          </p:cNvPr>
          <p:cNvPicPr>
            <a:picLocks noChangeAspect="1"/>
          </p:cNvPicPr>
          <p:nvPr/>
        </p:nvPicPr>
        <p:blipFill>
          <a:blip r:embed="rId6"/>
          <a:stretch>
            <a:fillRect/>
          </a:stretch>
        </p:blipFill>
        <p:spPr>
          <a:xfrm>
            <a:off x="9343611" y="1223127"/>
            <a:ext cx="2570669" cy="852603"/>
          </a:xfrm>
          <a:prstGeom prst="rect">
            <a:avLst/>
          </a:prstGeom>
        </p:spPr>
      </p:pic>
    </p:spTree>
    <p:extLst>
      <p:ext uri="{BB962C8B-B14F-4D97-AF65-F5344CB8AC3E}">
        <p14:creationId xmlns:p14="http://schemas.microsoft.com/office/powerpoint/2010/main" val="38941224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8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8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8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18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9D234-A207-46B7-93A8-88B9EA4CA022}"/>
              </a:ext>
            </a:extLst>
          </p:cNvPr>
          <p:cNvSpPr>
            <a:spLocks noGrp="1"/>
          </p:cNvSpPr>
          <p:nvPr>
            <p:ph type="title"/>
          </p:nvPr>
        </p:nvSpPr>
        <p:spPr>
          <a:xfrm>
            <a:off x="8866866" y="2090056"/>
            <a:ext cx="2993700" cy="464458"/>
          </a:xfrm>
        </p:spPr>
        <p:txBody>
          <a:bodyPr/>
          <a:lstStyle/>
          <a:p>
            <a:r>
              <a:rPr lang="nl-NL"/>
              <a:t>Programma</a:t>
            </a:r>
          </a:p>
        </p:txBody>
      </p:sp>
      <p:sp>
        <p:nvSpPr>
          <p:cNvPr id="6" name="Tijdelijke aanduiding voor verticale tekst 4">
            <a:extLst>
              <a:ext uri="{FF2B5EF4-FFF2-40B4-BE49-F238E27FC236}">
                <a16:creationId xmlns:a16="http://schemas.microsoft.com/office/drawing/2014/main" id="{18A264F2-79FC-4094-A620-2770A52609D2}"/>
              </a:ext>
            </a:extLst>
          </p:cNvPr>
          <p:cNvSpPr txBox="1">
            <a:spLocks/>
          </p:cNvSpPr>
          <p:nvPr/>
        </p:nvSpPr>
        <p:spPr bwMode="auto">
          <a:xfrm>
            <a:off x="322263" y="1425395"/>
            <a:ext cx="8544604" cy="5218414"/>
          </a:xfrm>
          <a:prstGeom prst="rect">
            <a:avLst/>
          </a:prstGeom>
        </p:spPr>
        <p:txBody>
          <a:bodyPr wrap="square" lIns="91440" tIns="45720" rIns="91440" bIns="45720" numCol="1" anchor="t" compatLnSpc="1">
            <a:prstTxWarp prst="textNoShape">
              <a:avLst/>
            </a:prstTxWarp>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276225" indent="-276225" algn="l" defTabSz="914400" rtl="0" eaLnBrk="1" latinLnBrk="0" hangingPunct="1">
              <a:lnSpc>
                <a:spcPct val="10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550863" indent="-276225"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2000" b="1" kern="1200">
                <a:solidFill>
                  <a:schemeClr val="accent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800" i="1"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533400" indent="-2667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2000" b="1" kern="1200">
                <a:solidFill>
                  <a:schemeClr val="accent1"/>
                </a:solidFill>
                <a:latin typeface="+mn-lt"/>
                <a:ea typeface="+mn-ea"/>
                <a:cs typeface="+mn-cs"/>
              </a:defRPr>
            </a:lvl9pPr>
          </a:lstStyle>
          <a:p>
            <a:pPr lvl="1">
              <a:buFont typeface="Arial" panose="05000000000000000000" pitchFamily="2" charset="2"/>
              <a:buChar char="•"/>
            </a:pPr>
            <a:r>
              <a:rPr lang="nl-NL" altLang="nl-NL">
                <a:latin typeface="Calibri"/>
                <a:ea typeface="Verdana"/>
                <a:cs typeface="Calibri"/>
              </a:rPr>
              <a:t>Blok 1 – Waar staan we nu (10/15 min)</a:t>
            </a:r>
            <a:endParaRPr lang="en-US">
              <a:cs typeface="Calibri"/>
            </a:endParaRPr>
          </a:p>
          <a:p>
            <a:pPr lvl="1">
              <a:buFont typeface="Arial" panose="05000000000000000000" pitchFamily="2" charset="2"/>
              <a:buChar char="•"/>
            </a:pPr>
            <a:r>
              <a:rPr lang="nl-NL" altLang="nl-NL">
                <a:latin typeface="Calibri"/>
                <a:ea typeface="Verdana"/>
                <a:cs typeface="Calibri"/>
              </a:rPr>
              <a:t>Voorstellen/kennismaken /RTHA /DCMR rol(verantwoordelijkheid  /BMN (wat wel en niet) (SPPS) </a:t>
            </a:r>
          </a:p>
          <a:p>
            <a:pPr lvl="1">
              <a:buFont typeface="Arial" panose="05000000000000000000" pitchFamily="2" charset="2"/>
              <a:buChar char="•"/>
            </a:pPr>
            <a:r>
              <a:rPr lang="nl-NL" altLang="nl-NL">
                <a:latin typeface="Calibri"/>
                <a:ea typeface="Verdana"/>
                <a:cs typeface="Calibri"/>
              </a:rPr>
              <a:t>Wat gaan we doen – Doel (SPPS)</a:t>
            </a:r>
          </a:p>
          <a:p>
            <a:pPr marL="0" lvl="1" indent="0">
              <a:buNone/>
            </a:pPr>
            <a:r>
              <a:rPr lang="nl-NL" altLang="nl-NL">
                <a:latin typeface="Calibri"/>
                <a:ea typeface="Verdana"/>
                <a:cs typeface="Calibri"/>
              </a:rPr>
              <a:t>-Mobiele posten</a:t>
            </a:r>
          </a:p>
          <a:p>
            <a:pPr marL="0" lvl="1" indent="0">
              <a:buNone/>
            </a:pPr>
            <a:r>
              <a:rPr lang="nl-NL" altLang="nl-NL">
                <a:latin typeface="Calibri"/>
                <a:ea typeface="Verdana"/>
                <a:cs typeface="Calibri"/>
              </a:rPr>
              <a:t>-Vaste posten </a:t>
            </a:r>
          </a:p>
          <a:p>
            <a:pPr marL="0" lvl="1" indent="0">
              <a:buNone/>
            </a:pPr>
            <a:r>
              <a:rPr lang="nl-NL" altLang="nl-NL">
                <a:latin typeface="Calibri"/>
                <a:ea typeface="Verdana"/>
                <a:cs typeface="Calibri"/>
              </a:rPr>
              <a:t>-Evt. Aanvullend klasse 3 apparatuur</a:t>
            </a:r>
          </a:p>
          <a:p>
            <a:pPr lvl="1">
              <a:buFont typeface="Arial" panose="05000000000000000000" pitchFamily="2" charset="2"/>
              <a:buChar char="•"/>
            </a:pPr>
            <a:r>
              <a:rPr lang="nl-NL" altLang="nl-NL">
                <a:latin typeface="Calibri"/>
                <a:ea typeface="Verdana"/>
                <a:cs typeface="Calibri"/>
              </a:rPr>
              <a:t>15 min - Richard – Situatieschets BMN /meetlocaties/melders/meldingen/woonplaats /vliegroutes in/spoorlijn &amp; snelweg - uit etc. (geen factoren of details)(niet teveel tekst – visueel maken</a:t>
            </a:r>
          </a:p>
          <a:p>
            <a:pPr lvl="1">
              <a:buFont typeface="Arial" panose="05000000000000000000" pitchFamily="2" charset="2"/>
              <a:buChar char="•"/>
            </a:pPr>
            <a:r>
              <a:rPr lang="nl-NL" altLang="nl-NL">
                <a:latin typeface="Calibri"/>
                <a:ea typeface="Verdana"/>
                <a:cs typeface="Calibri"/>
              </a:rPr>
              <a:t>Wat zien wij? (observatie Hoe zien jullie dat)</a:t>
            </a:r>
          </a:p>
          <a:p>
            <a:pPr lvl="1">
              <a:buFont typeface="Arial" panose="05000000000000000000" pitchFamily="2" charset="2"/>
              <a:buChar char="•"/>
            </a:pPr>
            <a:r>
              <a:rPr lang="nl-NL" altLang="nl-NL">
                <a:latin typeface="Calibri"/>
                <a:ea typeface="Verdana"/>
                <a:cs typeface="Calibri"/>
              </a:rPr>
              <a:t>1Zelf - (Club Zevenhuizen + randvoorwaarden aangeven) / 2Teams – hulp bij keuze </a:t>
            </a:r>
          </a:p>
          <a:p>
            <a:pPr lvl="1">
              <a:buFont typeface="Arial" panose="05000000000000000000" pitchFamily="2" charset="2"/>
              <a:buChar char="•"/>
            </a:pPr>
            <a:endParaRPr lang="nl-NL" altLang="nl-NL" sz="2400">
              <a:latin typeface="Calibri"/>
              <a:ea typeface="Verdana"/>
              <a:cs typeface="Calibri"/>
            </a:endParaRPr>
          </a:p>
          <a:p>
            <a:pPr marL="0" lvl="1" indent="0">
              <a:buNone/>
            </a:pPr>
            <a:endParaRPr lang="nl-NL" altLang="nl-NL" sz="2400">
              <a:latin typeface="Calibri"/>
              <a:ea typeface="Verdana"/>
              <a:cs typeface="Calibri"/>
            </a:endParaRPr>
          </a:p>
          <a:p>
            <a:pPr lvl="1">
              <a:buFont typeface="Arial" panose="05000000000000000000" pitchFamily="2" charset="2"/>
              <a:buChar char="•"/>
            </a:pPr>
            <a:endParaRPr lang="nl-NL" altLang="nl-NL" sz="2400">
              <a:latin typeface="Calibri"/>
              <a:ea typeface="Verdana"/>
              <a:cs typeface="Calibri"/>
            </a:endParaRPr>
          </a:p>
          <a:p>
            <a:pPr lvl="1">
              <a:buFont typeface="Arial" panose="05000000000000000000" pitchFamily="2" charset="2"/>
              <a:buChar char="•"/>
            </a:pPr>
            <a:endParaRPr lang="nl-NL" altLang="nl-NL" sz="2400">
              <a:latin typeface="Calibri"/>
              <a:ea typeface="Verdana"/>
              <a:cs typeface="Calibri"/>
            </a:endParaRPr>
          </a:p>
          <a:p>
            <a:pPr lvl="1">
              <a:buFont typeface="Arial" panose="05000000000000000000" pitchFamily="2" charset="2"/>
              <a:buChar char="•"/>
            </a:pPr>
            <a:endParaRPr lang="nl-NL" altLang="nl-NL" sz="2400">
              <a:latin typeface="Calibri"/>
              <a:ea typeface="Verdana"/>
              <a:cs typeface="Calibri"/>
            </a:endParaRPr>
          </a:p>
          <a:p>
            <a:pPr lvl="1">
              <a:buFont typeface="Arial" panose="05000000000000000000" pitchFamily="2" charset="2"/>
              <a:buChar char="•"/>
            </a:pPr>
            <a:endParaRPr lang="nl-NL" altLang="nl-NL" sz="2400">
              <a:latin typeface="Calibri"/>
              <a:ea typeface="Verdana"/>
              <a:cs typeface="Calibri"/>
            </a:endParaRPr>
          </a:p>
          <a:p>
            <a:pPr lvl="1">
              <a:buFont typeface="Arial" panose="05000000000000000000" pitchFamily="2" charset="2"/>
              <a:buChar char="•"/>
            </a:pPr>
            <a:r>
              <a:rPr lang="nl-NL" altLang="nl-NL" sz="2400">
                <a:latin typeface="Calibri"/>
                <a:ea typeface="Verdana"/>
                <a:cs typeface="Calibri"/>
              </a:rPr>
              <a:t>Blok 2 – Kaartjes laten zien </a:t>
            </a:r>
          </a:p>
          <a:p>
            <a:pPr marL="0" lvl="1" indent="0">
              <a:buNone/>
            </a:pPr>
            <a:r>
              <a:rPr lang="nl-NL" altLang="nl-NL" sz="2400">
                <a:latin typeface="Calibri"/>
                <a:ea typeface="Verdana"/>
                <a:cs typeface="Calibri"/>
              </a:rPr>
              <a:t>(Optioneel pauze)</a:t>
            </a:r>
          </a:p>
          <a:p>
            <a:pPr lvl="1">
              <a:buFont typeface="Arial" panose="05000000000000000000" pitchFamily="2" charset="2"/>
              <a:buChar char="•"/>
            </a:pPr>
            <a:r>
              <a:rPr lang="nl-NL" altLang="nl-NL" sz="2400">
                <a:latin typeface="Calibri"/>
                <a:ea typeface="Verdana"/>
                <a:cs typeface="Calibri"/>
              </a:rPr>
              <a:t>Blok 3 – Bepaling van locatie </a:t>
            </a:r>
          </a:p>
          <a:p>
            <a:pPr lvl="1">
              <a:buFont typeface="Arial" panose="05000000000000000000" pitchFamily="2" charset="2"/>
              <a:buChar char="•"/>
            </a:pPr>
            <a:endParaRPr lang="nl-NL" altLang="nl-NL" sz="2400">
              <a:latin typeface="Calibri"/>
              <a:ea typeface="Verdana"/>
              <a:cs typeface="Calibri"/>
            </a:endParaRPr>
          </a:p>
          <a:p>
            <a:pPr lvl="1">
              <a:buFont typeface="Arial" panose="05000000000000000000" pitchFamily="2" charset="2"/>
              <a:buChar char="•"/>
            </a:pPr>
            <a:endParaRPr lang="nl-NL" altLang="nl-NL" sz="2400">
              <a:solidFill>
                <a:srgbClr val="000000"/>
              </a:solidFill>
              <a:latin typeface="Calibri"/>
              <a:ea typeface="Verdana"/>
              <a:cs typeface="Calibri"/>
            </a:endParaRPr>
          </a:p>
          <a:p>
            <a:pPr lvl="1">
              <a:buFont typeface="Arial" panose="05000000000000000000" pitchFamily="2" charset="2"/>
              <a:buChar char="•"/>
            </a:pPr>
            <a:endParaRPr lang="nl-NL" altLang="nl-NL" sz="2400">
              <a:solidFill>
                <a:srgbClr val="000000"/>
              </a:solidFill>
              <a:latin typeface="Calibri"/>
              <a:ea typeface="Verdana"/>
              <a:cs typeface="Calibri"/>
            </a:endParaRPr>
          </a:p>
          <a:p>
            <a:pPr lvl="1">
              <a:buFont typeface="Arial" panose="05000000000000000000" pitchFamily="2" charset="2"/>
              <a:buChar char="•"/>
            </a:pPr>
            <a:endParaRPr lang="nl-NL" altLang="nl-NL" sz="2400">
              <a:solidFill>
                <a:srgbClr val="000000"/>
              </a:solidFill>
              <a:latin typeface="Verdana"/>
              <a:ea typeface="Verdana"/>
              <a:cs typeface="Calibri"/>
            </a:endParaRPr>
          </a:p>
          <a:p>
            <a:pPr lvl="1">
              <a:buFont typeface="Arial" panose="05000000000000000000" pitchFamily="2" charset="2"/>
              <a:buChar char="•"/>
            </a:pPr>
            <a:endParaRPr lang="nl-NL" altLang="nl-NL" sz="2400">
              <a:solidFill>
                <a:srgbClr val="000000"/>
              </a:solidFill>
              <a:latin typeface="Verdana"/>
              <a:ea typeface="Verdana"/>
              <a:cs typeface="Calibri"/>
            </a:endParaRPr>
          </a:p>
          <a:p>
            <a:pPr lvl="1">
              <a:buFont typeface="Arial" panose="05000000000000000000" pitchFamily="2" charset="2"/>
              <a:buChar char="•"/>
            </a:pPr>
            <a:endParaRPr lang="nl-NL" altLang="nl-NL" sz="2400">
              <a:solidFill>
                <a:srgbClr val="000000"/>
              </a:solidFill>
              <a:cs typeface="Calibri"/>
            </a:endParaRPr>
          </a:p>
          <a:p>
            <a:pPr marL="0" lvl="1" indent="0">
              <a:buNone/>
            </a:pPr>
            <a:endParaRPr lang="nl-NL">
              <a:solidFill>
                <a:srgbClr val="000000"/>
              </a:solidFill>
              <a:cs typeface="Calibri"/>
            </a:endParaRPr>
          </a:p>
          <a:p>
            <a:pPr lvl="1">
              <a:buFont typeface="Arial" panose="05000000000000000000" pitchFamily="2" charset="2"/>
              <a:buChar char="•"/>
            </a:pPr>
            <a:endParaRPr lang="nl-NL" altLang="nl-NL" sz="2400">
              <a:solidFill>
                <a:srgbClr val="FF0000"/>
              </a:solidFill>
              <a:cs typeface="Calibri"/>
            </a:endParaRPr>
          </a:p>
          <a:p>
            <a:pPr lvl="1">
              <a:buFont typeface="Arial" panose="05000000000000000000" pitchFamily="2" charset="2"/>
              <a:buChar char="•"/>
            </a:pPr>
            <a:endParaRPr lang="nl-NL" altLang="nl-NL" sz="2400">
              <a:solidFill>
                <a:srgbClr val="FF0000"/>
              </a:solidFill>
              <a:cs typeface="Calibri"/>
            </a:endParaRPr>
          </a:p>
        </p:txBody>
      </p:sp>
      <p:pic>
        <p:nvPicPr>
          <p:cNvPr id="9" name="Picture 8">
            <a:extLst>
              <a:ext uri="{FF2B5EF4-FFF2-40B4-BE49-F238E27FC236}">
                <a16:creationId xmlns:a16="http://schemas.microsoft.com/office/drawing/2014/main" id="{AC2BB64D-AF8F-429F-9058-5F1D4875A441}"/>
              </a:ext>
            </a:extLst>
          </p:cNvPr>
          <p:cNvPicPr>
            <a:picLocks noChangeAspect="1"/>
          </p:cNvPicPr>
          <p:nvPr/>
        </p:nvPicPr>
        <p:blipFill>
          <a:blip r:embed="rId3"/>
          <a:stretch>
            <a:fillRect/>
          </a:stretch>
        </p:blipFill>
        <p:spPr>
          <a:xfrm>
            <a:off x="8696629" y="1194372"/>
            <a:ext cx="3117009" cy="1025132"/>
          </a:xfrm>
          <a:prstGeom prst="rect">
            <a:avLst/>
          </a:prstGeom>
        </p:spPr>
      </p:pic>
      <p:sp>
        <p:nvSpPr>
          <p:cNvPr id="3" name="TextBox 2">
            <a:extLst>
              <a:ext uri="{FF2B5EF4-FFF2-40B4-BE49-F238E27FC236}">
                <a16:creationId xmlns:a16="http://schemas.microsoft.com/office/drawing/2014/main" id="{36F6BF32-C2F4-EB0A-71FA-E2F435AD7B5A}"/>
              </a:ext>
            </a:extLst>
          </p:cNvPr>
          <p:cNvSpPr txBox="1"/>
          <p:nvPr/>
        </p:nvSpPr>
        <p:spPr>
          <a:xfrm>
            <a:off x="266699" y="209549"/>
            <a:ext cx="77247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Doel </a:t>
            </a:r>
            <a:r>
              <a:rPr lang="en-US" err="1">
                <a:cs typeface="Calibri"/>
              </a:rPr>
              <a:t>sessie</a:t>
            </a:r>
            <a:r>
              <a:rPr lang="en-US">
                <a:cs typeface="Calibri"/>
              </a:rPr>
              <a:t>: </a:t>
            </a:r>
            <a:r>
              <a:rPr lang="en-US" err="1">
                <a:cs typeface="Calibri"/>
              </a:rPr>
              <a:t>prettig</a:t>
            </a:r>
            <a:r>
              <a:rPr lang="en-US">
                <a:cs typeface="Calibri"/>
              </a:rPr>
              <a:t> </a:t>
            </a:r>
            <a:r>
              <a:rPr lang="en-US" err="1">
                <a:cs typeface="Calibri"/>
              </a:rPr>
              <a:t>bespreken</a:t>
            </a:r>
            <a:r>
              <a:rPr lang="en-US">
                <a:cs typeface="Calibri"/>
              </a:rPr>
              <a:t> </a:t>
            </a:r>
            <a:r>
              <a:rPr lang="en-US" err="1">
                <a:cs typeface="Calibri"/>
              </a:rPr>
              <a:t>locaties</a:t>
            </a:r>
            <a:r>
              <a:rPr lang="en-US">
                <a:cs typeface="Calibri"/>
              </a:rPr>
              <a:t> met </a:t>
            </a:r>
            <a:r>
              <a:rPr lang="en-US" err="1">
                <a:cs typeface="Calibri"/>
              </a:rPr>
              <a:t>bewoners</a:t>
            </a:r>
            <a:r>
              <a:rPr lang="en-US">
                <a:cs typeface="Calibri"/>
              </a:rPr>
              <a:t> BMN </a:t>
            </a:r>
          </a:p>
          <a:p>
            <a:r>
              <a:rPr lang="en-US" err="1">
                <a:cs typeface="Calibri"/>
              </a:rPr>
              <a:t>Resultaat</a:t>
            </a:r>
            <a:r>
              <a:rPr lang="en-US">
                <a:cs typeface="Calibri"/>
              </a:rPr>
              <a:t>: Er is op </a:t>
            </a:r>
            <a:r>
              <a:rPr lang="en-US" err="1">
                <a:cs typeface="Calibri"/>
              </a:rPr>
              <a:t>hoofdlijnen</a:t>
            </a:r>
            <a:r>
              <a:rPr lang="en-US">
                <a:cs typeface="Calibri"/>
              </a:rPr>
              <a:t> </a:t>
            </a:r>
            <a:r>
              <a:rPr lang="en-US" err="1">
                <a:cs typeface="Calibri"/>
              </a:rPr>
              <a:t>overeenstemming</a:t>
            </a:r>
            <a:r>
              <a:rPr lang="en-US">
                <a:cs typeface="Calibri"/>
              </a:rPr>
              <a:t> </a:t>
            </a:r>
            <a:r>
              <a:rPr lang="en-US" err="1">
                <a:cs typeface="Calibri"/>
              </a:rPr>
              <a:t>waar</a:t>
            </a:r>
            <a:r>
              <a:rPr lang="en-US">
                <a:cs typeface="Calibri"/>
              </a:rPr>
              <a:t> de </a:t>
            </a:r>
            <a:r>
              <a:rPr lang="en-US" err="1">
                <a:cs typeface="Calibri"/>
              </a:rPr>
              <a:t>meetapparatuur</a:t>
            </a:r>
            <a:r>
              <a:rPr lang="en-US">
                <a:cs typeface="Calibri"/>
              </a:rPr>
              <a:t> </a:t>
            </a:r>
            <a:r>
              <a:rPr lang="en-US" err="1">
                <a:cs typeface="Calibri"/>
              </a:rPr>
              <a:t>komt</a:t>
            </a:r>
            <a:br>
              <a:rPr lang="en-US">
                <a:cs typeface="Calibri"/>
              </a:rPr>
            </a:br>
            <a:r>
              <a:rPr lang="en-US">
                <a:cs typeface="Calibri"/>
              </a:rPr>
              <a:t>Agenda:</a:t>
            </a:r>
          </a:p>
        </p:txBody>
      </p:sp>
      <p:sp>
        <p:nvSpPr>
          <p:cNvPr id="7" name="TextBox 6">
            <a:extLst>
              <a:ext uri="{FF2B5EF4-FFF2-40B4-BE49-F238E27FC236}">
                <a16:creationId xmlns:a16="http://schemas.microsoft.com/office/drawing/2014/main" id="{85BC0E61-5736-2A41-264C-8DEABECDE1FC}"/>
              </a:ext>
            </a:extLst>
          </p:cNvPr>
          <p:cNvSpPr txBox="1"/>
          <p:nvPr/>
        </p:nvSpPr>
        <p:spPr>
          <a:xfrm>
            <a:off x="9324974" y="2505074"/>
            <a:ext cx="2695575"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err="1">
                <a:cs typeface="Calibri"/>
              </a:rPr>
              <a:t>Zevenhuizen</a:t>
            </a:r>
            <a:endParaRPr lang="en-US" sz="1600">
              <a:cs typeface="Calibri"/>
            </a:endParaRPr>
          </a:p>
          <a:p>
            <a:r>
              <a:rPr lang="en-US" sz="1600" err="1">
                <a:cs typeface="Calibri"/>
              </a:rPr>
              <a:t>Berkel</a:t>
            </a:r>
            <a:r>
              <a:rPr lang="en-US" sz="1600">
                <a:cs typeface="Calibri"/>
              </a:rPr>
              <a:t> </a:t>
            </a:r>
            <a:r>
              <a:rPr lang="en-US" sz="1600" err="1">
                <a:cs typeface="Calibri"/>
              </a:rPr>
              <a:t>en</a:t>
            </a:r>
            <a:r>
              <a:rPr lang="en-US" sz="1600">
                <a:cs typeface="Calibri"/>
              </a:rPr>
              <a:t> </a:t>
            </a:r>
            <a:r>
              <a:rPr lang="en-US" sz="1600" err="1">
                <a:cs typeface="Calibri"/>
              </a:rPr>
              <a:t>RodeRijs</a:t>
            </a:r>
            <a:r>
              <a:rPr lang="en-US" sz="1600">
                <a:cs typeface="Calibri"/>
              </a:rPr>
              <a:t> (</a:t>
            </a:r>
            <a:r>
              <a:rPr lang="en-US" sz="1600" err="1">
                <a:cs typeface="Calibri"/>
              </a:rPr>
              <a:t>Bewoner</a:t>
            </a:r>
            <a:r>
              <a:rPr lang="en-US" sz="1600">
                <a:cs typeface="Calibri"/>
              </a:rPr>
              <a:t> mist)</a:t>
            </a:r>
          </a:p>
          <a:p>
            <a:r>
              <a:rPr lang="en-US" sz="1600" err="1">
                <a:cs typeface="Calibri"/>
              </a:rPr>
              <a:t>Schiebroek</a:t>
            </a:r>
            <a:r>
              <a:rPr lang="en-US" sz="1600">
                <a:cs typeface="Calibri"/>
              </a:rPr>
              <a:t> (</a:t>
            </a:r>
            <a:r>
              <a:rPr lang="en-US" sz="1600" err="1">
                <a:cs typeface="Calibri"/>
              </a:rPr>
              <a:t>klasse</a:t>
            </a:r>
            <a:r>
              <a:rPr lang="en-US" sz="1600">
                <a:cs typeface="Calibri"/>
              </a:rPr>
              <a:t> 1 /2</a:t>
            </a:r>
          </a:p>
          <a:p>
            <a:r>
              <a:rPr lang="en-US" sz="1600">
                <a:cs typeface="Calibri"/>
              </a:rPr>
              <a:t>Delft - </a:t>
            </a:r>
          </a:p>
          <a:p>
            <a:r>
              <a:rPr lang="en-US" sz="1600">
                <a:cs typeface="Calibri"/>
              </a:rPr>
              <a:t>Noord Schiedam (1 a 2)</a:t>
            </a:r>
          </a:p>
          <a:p>
            <a:r>
              <a:rPr lang="en-US" sz="1600">
                <a:cs typeface="Calibri"/>
              </a:rPr>
              <a:t>Zuid Schiedam </a:t>
            </a:r>
          </a:p>
          <a:p>
            <a:r>
              <a:rPr lang="en-US" sz="1600">
                <a:cs typeface="Calibri"/>
              </a:rPr>
              <a:t>Vlaardingen Oost (</a:t>
            </a:r>
            <a:r>
              <a:rPr lang="en-US" sz="1600" err="1">
                <a:cs typeface="Calibri"/>
              </a:rPr>
              <a:t>ongunstig</a:t>
            </a:r>
            <a:r>
              <a:rPr lang="en-US" sz="1600">
                <a:cs typeface="Calibri"/>
              </a:rPr>
              <a:t> want bij </a:t>
            </a:r>
            <a:r>
              <a:rPr lang="en-US" sz="1600" err="1">
                <a:cs typeface="Calibri"/>
              </a:rPr>
              <a:t>snelweg</a:t>
            </a:r>
            <a:r>
              <a:rPr lang="en-US" sz="1600">
                <a:cs typeface="Calibri"/>
              </a:rPr>
              <a:t>) (BTV) </a:t>
            </a:r>
          </a:p>
          <a:p>
            <a:r>
              <a:rPr lang="en-US" sz="1600">
                <a:cs typeface="Calibri"/>
              </a:rPr>
              <a:t>Vlaardingen West </a:t>
            </a:r>
          </a:p>
          <a:p>
            <a:r>
              <a:rPr lang="en-US" sz="1600" err="1">
                <a:cs typeface="Calibri"/>
              </a:rPr>
              <a:t>Overschie</a:t>
            </a:r>
            <a:r>
              <a:rPr lang="en-US" sz="1600">
                <a:cs typeface="Calibri"/>
              </a:rPr>
              <a:t> (</a:t>
            </a:r>
            <a:r>
              <a:rPr lang="en-US" sz="1600" err="1">
                <a:cs typeface="Calibri"/>
              </a:rPr>
              <a:t>lastig</a:t>
            </a:r>
            <a:r>
              <a:rPr lang="en-US" sz="1600">
                <a:cs typeface="Calibri"/>
              </a:rPr>
              <a:t> want A13)</a:t>
            </a:r>
          </a:p>
        </p:txBody>
      </p:sp>
    </p:spTree>
    <p:extLst>
      <p:ext uri="{BB962C8B-B14F-4D97-AF65-F5344CB8AC3E}">
        <p14:creationId xmlns:p14="http://schemas.microsoft.com/office/powerpoint/2010/main" val="97580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15" end="15"/>
                                            </p:txEl>
                                          </p:spTgt>
                                        </p:tgtEl>
                                        <p:attrNameLst>
                                          <p:attrName>style.visibility</p:attrName>
                                        </p:attrNameLst>
                                      </p:cBhvr>
                                      <p:to>
                                        <p:strVal val="visible"/>
                                      </p:to>
                                    </p:set>
                                    <p:animEffect transition="in" filter="fade">
                                      <p:cBhvr>
                                        <p:cTn id="52" dur="500"/>
                                        <p:tgtEl>
                                          <p:spTgt spid="6">
                                            <p:txEl>
                                              <p:pRg st="15" end="1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16" end="16"/>
                                            </p:txEl>
                                          </p:spTgt>
                                        </p:tgtEl>
                                        <p:attrNameLst>
                                          <p:attrName>style.visibility</p:attrName>
                                        </p:attrNameLst>
                                      </p:cBhvr>
                                      <p:to>
                                        <p:strVal val="visible"/>
                                      </p:to>
                                    </p:set>
                                    <p:animEffect transition="in" filter="fade">
                                      <p:cBhvr>
                                        <p:cTn id="57" dur="500"/>
                                        <p:tgtEl>
                                          <p:spTgt spid="6">
                                            <p:txEl>
                                              <p:pRg st="16" end="1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
                                            <p:txEl>
                                              <p:pRg st="17" end="17"/>
                                            </p:txEl>
                                          </p:spTgt>
                                        </p:tgtEl>
                                        <p:attrNameLst>
                                          <p:attrName>style.visibility</p:attrName>
                                        </p:attrNameLst>
                                      </p:cBhvr>
                                      <p:to>
                                        <p:strVal val="visible"/>
                                      </p:to>
                                    </p:set>
                                    <p:animEffect transition="in" filter="fade">
                                      <p:cBhvr>
                                        <p:cTn id="62" dur="500"/>
                                        <p:tgtEl>
                                          <p:spTgt spid="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Tijdelijke aanduiding voor afbeelding 14">
            <a:extLst>
              <a:ext uri="{FF2B5EF4-FFF2-40B4-BE49-F238E27FC236}">
                <a16:creationId xmlns:a16="http://schemas.microsoft.com/office/drawing/2014/main" id="{132A22E1-64BA-4C74-985E-0AB380799F4F}"/>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9846" r="29846"/>
          <a:stretch/>
        </p:blipFill>
        <p:spPr>
          <a:xfrm>
            <a:off x="8153400" y="0"/>
            <a:ext cx="4044950" cy="6684963"/>
          </a:xfrm>
          <a:prstGeom prst="rect">
            <a:avLst/>
          </a:prstGeom>
        </p:spPr>
      </p:pic>
      <p:sp>
        <p:nvSpPr>
          <p:cNvPr id="4" name="Titel 3">
            <a:extLst>
              <a:ext uri="{FF2B5EF4-FFF2-40B4-BE49-F238E27FC236}">
                <a16:creationId xmlns:a16="http://schemas.microsoft.com/office/drawing/2014/main" id="{CD0AFA1E-9F42-4F9D-960D-340EDE579722}"/>
              </a:ext>
            </a:extLst>
          </p:cNvPr>
          <p:cNvSpPr>
            <a:spLocks noGrp="1"/>
          </p:cNvSpPr>
          <p:nvPr>
            <p:ph type="title"/>
          </p:nvPr>
        </p:nvSpPr>
        <p:spPr>
          <a:xfrm>
            <a:off x="550863" y="537984"/>
            <a:ext cx="7138285" cy="506681"/>
          </a:xfrm>
        </p:spPr>
        <p:txBody>
          <a:bodyPr/>
          <a:lstStyle/>
          <a:p>
            <a:pPr>
              <a:defRPr/>
            </a:pPr>
            <a:r>
              <a:rPr lang="nl-NL" sz="3200"/>
              <a:t>Wat is er voor een meetpunt nodig?</a:t>
            </a:r>
          </a:p>
        </p:txBody>
      </p:sp>
      <p:sp>
        <p:nvSpPr>
          <p:cNvPr id="50180" name="Tijdelijke aanduiding voor verticale tekst 4">
            <a:extLst>
              <a:ext uri="{FF2B5EF4-FFF2-40B4-BE49-F238E27FC236}">
                <a16:creationId xmlns:a16="http://schemas.microsoft.com/office/drawing/2014/main" id="{26949046-F857-4986-A005-E37579FCC8B0}"/>
              </a:ext>
            </a:extLst>
          </p:cNvPr>
          <p:cNvSpPr>
            <a:spLocks noGrp="1"/>
          </p:cNvSpPr>
          <p:nvPr>
            <p:ph type="body" orient="vert" idx="1"/>
          </p:nvPr>
        </p:nvSpPr>
        <p:spPr bwMode="auto">
          <a:xfrm>
            <a:off x="550863" y="1120977"/>
            <a:ext cx="7135812" cy="4443533"/>
          </a:xfrm>
        </p:spPr>
        <p:txBody>
          <a:bodyPr wrap="square" numCol="1" compatLnSpc="1">
            <a:prstTxWarp prst="textNoShape">
              <a:avLst/>
            </a:prstTxWarp>
          </a:bodyPr>
          <a:lstStyle/>
          <a:p>
            <a:pPr marL="0" lvl="1" indent="0" eaLnBrk="1" hangingPunct="1">
              <a:buNone/>
            </a:pPr>
            <a:endParaRPr lang="nl-NL" altLang="nl-NL" sz="2400">
              <a:cs typeface="Calibri"/>
            </a:endParaRPr>
          </a:p>
          <a:p>
            <a:pPr lvl="2"/>
            <a:endParaRPr lang="nl-NL" altLang="nl-NL" sz="1200"/>
          </a:p>
          <a:p>
            <a:pPr lvl="1" eaLnBrk="1" hangingPunct="1"/>
            <a:r>
              <a:rPr lang="nl-NL" altLang="nl-NL" sz="2400"/>
              <a:t>Voorzieningen</a:t>
            </a:r>
            <a:endParaRPr lang="nl-NL" altLang="nl-NL" sz="2400">
              <a:cs typeface="Calibri"/>
            </a:endParaRPr>
          </a:p>
          <a:p>
            <a:pPr marL="550545" lvl="2"/>
            <a:r>
              <a:rPr lang="nl-NL" altLang="nl-NL" sz="2400"/>
              <a:t>Tuin/balkon</a:t>
            </a:r>
            <a:endParaRPr lang="nl-NL" altLang="nl-NL" sz="2400">
              <a:cs typeface="Calibri"/>
            </a:endParaRPr>
          </a:p>
          <a:p>
            <a:pPr marL="550545" lvl="2"/>
            <a:r>
              <a:rPr lang="nl-NL" altLang="nl-NL" sz="2400"/>
              <a:t>Stroomvoorziening, eventueel met batterijen/zonnepanelen.</a:t>
            </a:r>
            <a:endParaRPr lang="nl-NL" altLang="nl-NL" sz="2400">
              <a:cs typeface="Calibri"/>
            </a:endParaRPr>
          </a:p>
          <a:p>
            <a:pPr marL="550545" lvl="2"/>
            <a:r>
              <a:rPr lang="nl-NL" altLang="nl-NL" sz="2400"/>
              <a:t>Mogelijkheid voor doorvoer van kabels.</a:t>
            </a:r>
            <a:endParaRPr lang="nl-NL" altLang="nl-NL" sz="2400">
              <a:cs typeface="Calibri" panose="020F0502020204030204"/>
            </a:endParaRPr>
          </a:p>
          <a:p>
            <a:pPr marL="550545" lvl="2"/>
            <a:endParaRPr lang="nl-NL" altLang="nl-NL" sz="2400">
              <a:cs typeface="Calibri" panose="020F0502020204030204"/>
            </a:endParaRPr>
          </a:p>
          <a:p>
            <a:pPr marL="550545" lvl="2">
              <a:buClr>
                <a:srgbClr val="70B741"/>
              </a:buClr>
            </a:pPr>
            <a:endParaRPr lang="nl-NL" altLang="nl-NL" sz="2400">
              <a:cs typeface="Calibri" panose="020F0502020204030204"/>
            </a:endParaRPr>
          </a:p>
          <a:p>
            <a:pPr lvl="2">
              <a:buClr>
                <a:srgbClr val="70B741"/>
              </a:buClr>
            </a:pPr>
            <a:endParaRPr lang="nl-NL" altLang="nl-NL" sz="1200">
              <a:cs typeface="Calibri"/>
            </a:endParaRPr>
          </a:p>
          <a:p>
            <a:pPr marL="0" lvl="1" indent="0">
              <a:buNone/>
            </a:pPr>
            <a:endParaRPr lang="nl-NL" altLang="nl-NL" sz="2400">
              <a:cs typeface="Calibri"/>
            </a:endParaRPr>
          </a:p>
        </p:txBody>
      </p:sp>
      <p:sp>
        <p:nvSpPr>
          <p:cNvPr id="34" name="Tijdelijke aanduiding voor verticale tekst 33">
            <a:extLst>
              <a:ext uri="{FF2B5EF4-FFF2-40B4-BE49-F238E27FC236}">
                <a16:creationId xmlns:a16="http://schemas.microsoft.com/office/drawing/2014/main" id="{6BCAED7D-55BD-41B3-A37B-11B7368C2FEF}"/>
              </a:ext>
            </a:extLst>
          </p:cNvPr>
          <p:cNvSpPr>
            <a:spLocks noGrp="1"/>
          </p:cNvSpPr>
          <p:nvPr>
            <p:ph type="body" orient="vert" idx="13"/>
          </p:nvPr>
        </p:nvSpPr>
        <p:spPr>
          <a:xfrm>
            <a:off x="8505825" y="527050"/>
            <a:ext cx="3297238" cy="525463"/>
          </a:xfrm>
        </p:spPr>
        <p:txBody>
          <a:bodyPr/>
          <a:lstStyle/>
          <a:p>
            <a:pPr eaLnBrk="1" fontAlgn="auto" hangingPunct="1">
              <a:spcAft>
                <a:spcPts val="0"/>
              </a:spcAft>
              <a:defRPr/>
            </a:pPr>
            <a:r>
              <a:rPr lang="nl-NL">
                <a:hlinkClick r:id="" action="ppaction://noaction"/>
              </a:rPr>
              <a:t>  </a:t>
            </a:r>
          </a:p>
        </p:txBody>
      </p:sp>
      <p:sp>
        <p:nvSpPr>
          <p:cNvPr id="25606" name="Tijdelijke aanduiding voor voettekst 1">
            <a:extLst>
              <a:ext uri="{FF2B5EF4-FFF2-40B4-BE49-F238E27FC236}">
                <a16:creationId xmlns:a16="http://schemas.microsoft.com/office/drawing/2014/main" id="{37FA405F-7AC0-41C5-9C9C-02535F5ADCC6}"/>
              </a:ext>
            </a:extLst>
          </p:cNvPr>
          <p:cNvSpPr>
            <a:spLocks noGrp="1"/>
          </p:cNvSpPr>
          <p:nvPr>
            <p:ph type="ftr" sz="quarter" idx="1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nl-NL" altLang="nl-NL">
                <a:solidFill>
                  <a:schemeClr val="accent1"/>
                </a:solidFill>
              </a:rPr>
              <a:t>Sessie 2. Locatiebepaling: burgermeetnet RTHA</a:t>
            </a:r>
            <a:endParaRPr altLang="nl-NL">
              <a:solidFill>
                <a:schemeClr val="accent1"/>
              </a:solidFill>
            </a:endParaRPr>
          </a:p>
        </p:txBody>
      </p:sp>
      <p:sp>
        <p:nvSpPr>
          <p:cNvPr id="50183" name="Rechthoek 9">
            <a:extLst>
              <a:ext uri="{FF2B5EF4-FFF2-40B4-BE49-F238E27FC236}">
                <a16:creationId xmlns:a16="http://schemas.microsoft.com/office/drawing/2014/main" id="{F6AFAF2F-9BD2-4EBA-8497-1215AB9741E2}"/>
              </a:ext>
            </a:extLst>
          </p:cNvPr>
          <p:cNvSpPr>
            <a:spLocks noChangeArrowheads="1"/>
          </p:cNvSpPr>
          <p:nvPr/>
        </p:nvSpPr>
        <p:spPr bwMode="auto">
          <a:xfrm>
            <a:off x="-3552825" y="3960813"/>
            <a:ext cx="23733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16025">
              <a:spcBef>
                <a:spcPts val="1000"/>
              </a:spcBef>
              <a:buFont typeface="Arial" panose="020B0604020202020204" pitchFamily="34" charset="0"/>
              <a:defRPr>
                <a:solidFill>
                  <a:schemeClr val="tx1"/>
                </a:solidFill>
                <a:latin typeface="Calibri" panose="020F0502020204030204" pitchFamily="34" charset="0"/>
              </a:defRPr>
            </a:lvl1pPr>
            <a:lvl2pPr marL="742950" indent="-285750" defTabSz="1216025">
              <a:spcBef>
                <a:spcPts val="500"/>
              </a:spcBef>
              <a:buClr>
                <a:schemeClr val="accent2"/>
              </a:buClr>
              <a:buFont typeface="Wingdings" panose="05000000000000000000" pitchFamily="2" charset="2"/>
              <a:buChar char="§"/>
              <a:defRPr>
                <a:solidFill>
                  <a:schemeClr val="tx1"/>
                </a:solidFill>
                <a:latin typeface="Calibri" panose="020F0502020204030204" pitchFamily="34" charset="0"/>
              </a:defRPr>
            </a:lvl2pPr>
            <a:lvl3pPr marL="1143000" indent="-228600" defTabSz="1216025">
              <a:spcBef>
                <a:spcPts val="500"/>
              </a:spcBef>
              <a:buClr>
                <a:schemeClr val="accent1"/>
              </a:buClr>
              <a:buFont typeface="Wingdings" panose="05000000000000000000" pitchFamily="2" charset="2"/>
              <a:buChar char="§"/>
              <a:defRPr>
                <a:solidFill>
                  <a:schemeClr val="tx1"/>
                </a:solidFill>
                <a:latin typeface="Calibri" panose="020F0502020204030204" pitchFamily="34" charset="0"/>
              </a:defRPr>
            </a:lvl3pPr>
            <a:lvl4pPr marL="1600200" indent="-228600" defTabSz="1216025">
              <a:spcBef>
                <a:spcPts val="500"/>
              </a:spcBef>
              <a:buFont typeface="Arial" panose="020B0604020202020204" pitchFamily="34" charset="0"/>
              <a:defRPr sz="2000" b="1">
                <a:solidFill>
                  <a:schemeClr val="accent1"/>
                </a:solidFill>
                <a:latin typeface="Calibri" panose="020F0502020204030204" pitchFamily="34" charset="0"/>
              </a:defRPr>
            </a:lvl4pPr>
            <a:lvl5pPr marL="2057400" indent="-228600" defTabSz="1216025">
              <a:spcBef>
                <a:spcPts val="500"/>
              </a:spcBef>
              <a:buFont typeface="Arial" panose="020B0604020202020204" pitchFamily="34" charset="0"/>
              <a:defRPr i="1">
                <a:solidFill>
                  <a:schemeClr val="tx1"/>
                </a:solidFill>
                <a:latin typeface="Calibri" panose="020F0502020204030204" pitchFamily="34" charset="0"/>
              </a:defRPr>
            </a:lvl5pPr>
            <a:lvl6pPr marL="2514600" indent="-228600" defTabSz="1216025"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6pPr>
            <a:lvl7pPr marL="2971800" indent="-228600" defTabSz="1216025"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7pPr>
            <a:lvl8pPr marL="3429000" indent="-228600" defTabSz="1216025"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8pPr>
            <a:lvl9pPr marL="3886200" indent="-228600" defTabSz="1216025"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9pPr>
          </a:lstStyle>
          <a:p>
            <a:pPr algn="ctr" eaLnBrk="1" hangingPunct="1">
              <a:spcBef>
                <a:spcPts val="600"/>
              </a:spcBef>
              <a:spcAft>
                <a:spcPts val="600"/>
              </a:spcAft>
              <a:buFontTx/>
              <a:buNone/>
            </a:pPr>
            <a:r>
              <a:rPr lang="nl-NL" altLang="nl-NL" sz="1200">
                <a:solidFill>
                  <a:srgbClr val="44546A"/>
                </a:solidFill>
                <a:latin typeface="Open Sans"/>
                <a:hlinkClick r:id="rId4"/>
              </a:rPr>
              <a:t>https://youtu.be/hM16rifWsjU</a:t>
            </a:r>
            <a:r>
              <a:rPr lang="nl-NL" altLang="nl-NL" sz="1200">
                <a:solidFill>
                  <a:srgbClr val="44546A"/>
                </a:solidFill>
                <a:latin typeface="Open Sans"/>
              </a:rPr>
              <a:t> </a:t>
            </a:r>
          </a:p>
        </p:txBody>
      </p:sp>
      <p:sp>
        <p:nvSpPr>
          <p:cNvPr id="50184" name="Rechthoek 10">
            <a:extLst>
              <a:ext uri="{FF2B5EF4-FFF2-40B4-BE49-F238E27FC236}">
                <a16:creationId xmlns:a16="http://schemas.microsoft.com/office/drawing/2014/main" id="{3CED24D7-23C6-4900-BAB4-E6041CD139B3}"/>
              </a:ext>
            </a:extLst>
          </p:cNvPr>
          <p:cNvSpPr>
            <a:spLocks noChangeArrowheads="1"/>
          </p:cNvSpPr>
          <p:nvPr/>
        </p:nvSpPr>
        <p:spPr bwMode="auto">
          <a:xfrm>
            <a:off x="12853988" y="6248400"/>
            <a:ext cx="2393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defRPr>
                <a:solidFill>
                  <a:schemeClr val="tx1"/>
                </a:solidFill>
                <a:latin typeface="Calibri" panose="020F0502020204030204" pitchFamily="34" charset="0"/>
              </a:defRPr>
            </a:lvl1pPr>
            <a:lvl2pPr marL="742950" indent="-285750">
              <a:spcBef>
                <a:spcPts val="500"/>
              </a:spcBef>
              <a:buClr>
                <a:schemeClr val="accent2"/>
              </a:buClr>
              <a:buFont typeface="Wingdings" panose="05000000000000000000" pitchFamily="2" charset="2"/>
              <a:buChar char="§"/>
              <a:defRPr>
                <a:solidFill>
                  <a:schemeClr val="tx1"/>
                </a:solidFill>
                <a:latin typeface="Calibri" panose="020F0502020204030204" pitchFamily="34" charset="0"/>
              </a:defRPr>
            </a:lvl2pPr>
            <a:lvl3pPr marL="1143000" indent="-228600">
              <a:spcBef>
                <a:spcPts val="500"/>
              </a:spcBef>
              <a:buClr>
                <a:schemeClr val="accent1"/>
              </a:buClr>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500"/>
              </a:spcBef>
              <a:buFont typeface="Arial" panose="020B0604020202020204" pitchFamily="34" charset="0"/>
              <a:defRPr sz="2000" b="1">
                <a:solidFill>
                  <a:schemeClr val="accent1"/>
                </a:solidFill>
                <a:latin typeface="Calibri" panose="020F0502020204030204" pitchFamily="34" charset="0"/>
              </a:defRPr>
            </a:lvl4pPr>
            <a:lvl5pPr marL="2057400" indent="-228600">
              <a:spcBef>
                <a:spcPts val="500"/>
              </a:spcBef>
              <a:buFont typeface="Arial" panose="020B0604020202020204" pitchFamily="34" charset="0"/>
              <a:defRPr i="1">
                <a:solidFill>
                  <a:schemeClr val="tx1"/>
                </a:solidFill>
                <a:latin typeface="Calibri" panose="020F0502020204030204" pitchFamily="34" charset="0"/>
              </a:defRPr>
            </a:lvl5pPr>
            <a:lvl6pPr marL="25146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6pPr>
            <a:lvl7pPr marL="29718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7pPr>
            <a:lvl8pPr marL="34290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8pPr>
            <a:lvl9pPr marL="38862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9pPr>
          </a:lstStyle>
          <a:p>
            <a:pPr eaLnBrk="1" hangingPunct="1">
              <a:spcBef>
                <a:spcPct val="0"/>
              </a:spcBef>
              <a:buFontTx/>
              <a:buNone/>
            </a:pPr>
            <a:r>
              <a:rPr lang="nl-NL" altLang="nl-NL" sz="1200">
                <a:solidFill>
                  <a:srgbClr val="44546A"/>
                </a:solidFill>
                <a:latin typeface="Open Sans"/>
                <a:hlinkClick r:id="rId5"/>
              </a:rPr>
              <a:t>https://youtu.be/09yTK-OTEPA</a:t>
            </a:r>
            <a:r>
              <a:rPr lang="nl-NL" altLang="nl-NL" sz="1200">
                <a:solidFill>
                  <a:srgbClr val="44546A"/>
                </a:solidFill>
                <a:latin typeface="Open Sans"/>
              </a:rPr>
              <a:t> </a:t>
            </a:r>
            <a:endParaRPr lang="nl-NL" altLang="nl-NL" sz="1200"/>
          </a:p>
        </p:txBody>
      </p:sp>
      <p:pic>
        <p:nvPicPr>
          <p:cNvPr id="3" name="Picture 2">
            <a:extLst>
              <a:ext uri="{FF2B5EF4-FFF2-40B4-BE49-F238E27FC236}">
                <a16:creationId xmlns:a16="http://schemas.microsoft.com/office/drawing/2014/main" id="{3A4E5D7D-04CF-BAA3-0142-6603D2926FDA}"/>
              </a:ext>
            </a:extLst>
          </p:cNvPr>
          <p:cNvPicPr>
            <a:picLocks noChangeAspect="1"/>
          </p:cNvPicPr>
          <p:nvPr/>
        </p:nvPicPr>
        <p:blipFill>
          <a:blip r:embed="rId6"/>
          <a:stretch>
            <a:fillRect/>
          </a:stretch>
        </p:blipFill>
        <p:spPr>
          <a:xfrm>
            <a:off x="9343611" y="1223127"/>
            <a:ext cx="2570669" cy="852603"/>
          </a:xfrm>
          <a:prstGeom prst="rect">
            <a:avLst/>
          </a:prstGeom>
        </p:spPr>
      </p:pic>
    </p:spTree>
    <p:extLst>
      <p:ext uri="{BB962C8B-B14F-4D97-AF65-F5344CB8AC3E}">
        <p14:creationId xmlns:p14="http://schemas.microsoft.com/office/powerpoint/2010/main" val="25189098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8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8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8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9D234-A207-46B7-93A8-88B9EA4CA022}"/>
              </a:ext>
            </a:extLst>
          </p:cNvPr>
          <p:cNvSpPr>
            <a:spLocks noGrp="1"/>
          </p:cNvSpPr>
          <p:nvPr>
            <p:ph type="title"/>
          </p:nvPr>
        </p:nvSpPr>
        <p:spPr/>
        <p:txBody>
          <a:bodyPr/>
          <a:lstStyle/>
          <a:p>
            <a:r>
              <a:rPr lang="nl-NL"/>
              <a:t>Gebruikte Afkortingen</a:t>
            </a:r>
          </a:p>
        </p:txBody>
      </p:sp>
      <p:sp>
        <p:nvSpPr>
          <p:cNvPr id="6" name="Tijdelijke aanduiding voor verticale tekst 4">
            <a:extLst>
              <a:ext uri="{FF2B5EF4-FFF2-40B4-BE49-F238E27FC236}">
                <a16:creationId xmlns:a16="http://schemas.microsoft.com/office/drawing/2014/main" id="{18A264F2-79FC-4094-A620-2770A52609D2}"/>
              </a:ext>
            </a:extLst>
          </p:cNvPr>
          <p:cNvSpPr txBox="1">
            <a:spLocks/>
          </p:cNvSpPr>
          <p:nvPr/>
        </p:nvSpPr>
        <p:spPr bwMode="auto">
          <a:xfrm>
            <a:off x="550862" y="2054045"/>
            <a:ext cx="9202737" cy="4932363"/>
          </a:xfrm>
          <a:prstGeom prst="rect">
            <a:avLst/>
          </a:prstGeom>
        </p:spPr>
        <p:txBody>
          <a:bodyPr wrap="square" lIns="91440" tIns="45720" rIns="91440" bIns="45720" numCol="1" anchor="t" compatLnSpc="1">
            <a:prstTxWarp prst="textNoShape">
              <a:avLst/>
            </a:prstTxWarp>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276225" indent="-276225" algn="l" defTabSz="914400" rtl="0" eaLnBrk="1" latinLnBrk="0" hangingPunct="1">
              <a:lnSpc>
                <a:spcPct val="10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550863" indent="-276225"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2000" b="1" kern="1200">
                <a:solidFill>
                  <a:schemeClr val="accent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800" i="1"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533400" indent="-2667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2000" b="1" kern="1200">
                <a:solidFill>
                  <a:schemeClr val="accent1"/>
                </a:solidFill>
                <a:latin typeface="+mn-lt"/>
                <a:ea typeface="+mn-ea"/>
                <a:cs typeface="+mn-cs"/>
              </a:defRPr>
            </a:lvl9pPr>
          </a:lstStyle>
          <a:p>
            <a:pPr lvl="1"/>
            <a:endParaRPr lang="nl-NL" altLang="nl-NL" sz="2400">
              <a:latin typeface="Verdana"/>
              <a:ea typeface="Verdana"/>
              <a:cs typeface="Calibri"/>
            </a:endParaRPr>
          </a:p>
          <a:p>
            <a:pPr lvl="1"/>
            <a:endParaRPr lang="nl-NL" altLang="nl-NL" sz="2400">
              <a:latin typeface="Verdana"/>
              <a:ea typeface="Verdana"/>
              <a:cs typeface="Calibri"/>
            </a:endParaRPr>
          </a:p>
          <a:p>
            <a:pPr lvl="1"/>
            <a:endParaRPr lang="nl-NL" altLang="nl-NL" sz="2400">
              <a:solidFill>
                <a:srgbClr val="000000"/>
              </a:solidFill>
              <a:cs typeface="Calibri"/>
            </a:endParaRPr>
          </a:p>
          <a:p>
            <a:pPr marL="0" lvl="1" indent="0">
              <a:buNone/>
            </a:pPr>
            <a:endParaRPr lang="nl-NL">
              <a:solidFill>
                <a:srgbClr val="000000"/>
              </a:solidFill>
              <a:cs typeface="Calibri"/>
            </a:endParaRPr>
          </a:p>
          <a:p>
            <a:pPr lvl="1"/>
            <a:endParaRPr lang="nl-NL" altLang="nl-NL" sz="2400">
              <a:solidFill>
                <a:srgbClr val="FF0000"/>
              </a:solidFill>
              <a:cs typeface="Calibri"/>
            </a:endParaRPr>
          </a:p>
          <a:p>
            <a:pPr lvl="1"/>
            <a:endParaRPr lang="nl-NL" altLang="nl-NL" sz="2400">
              <a:solidFill>
                <a:srgbClr val="FF0000"/>
              </a:solidFill>
              <a:cs typeface="Calibri"/>
            </a:endParaRPr>
          </a:p>
        </p:txBody>
      </p:sp>
      <p:sp>
        <p:nvSpPr>
          <p:cNvPr id="7" name="Tijdelijke aanduiding voor verticale tekst 4">
            <a:extLst>
              <a:ext uri="{FF2B5EF4-FFF2-40B4-BE49-F238E27FC236}">
                <a16:creationId xmlns:a16="http://schemas.microsoft.com/office/drawing/2014/main" id="{8769C578-EAE8-C373-0E64-8C801AB6E962}"/>
              </a:ext>
            </a:extLst>
          </p:cNvPr>
          <p:cNvSpPr txBox="1">
            <a:spLocks/>
          </p:cNvSpPr>
          <p:nvPr/>
        </p:nvSpPr>
        <p:spPr bwMode="auto">
          <a:xfrm>
            <a:off x="550861" y="1695404"/>
            <a:ext cx="9202737" cy="2767546"/>
          </a:xfrm>
          <a:prstGeom prst="rect">
            <a:avLst/>
          </a:prstGeom>
        </p:spPr>
        <p:txBody>
          <a:bodyPr wrap="square" lIns="91440" tIns="45720" rIns="91440" bIns="45720" numCol="1" anchor="t" compatLnSpc="1">
            <a:prstTxWarp prst="textNoShape">
              <a:avLst/>
            </a:prstTxWarp>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276225" indent="-276225" algn="l" defTabSz="914400" rtl="0" eaLnBrk="1" latinLnBrk="0" hangingPunct="1">
              <a:lnSpc>
                <a:spcPct val="10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550863" indent="-276225"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2000" b="1" kern="1200">
                <a:solidFill>
                  <a:schemeClr val="accent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800" i="1"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533400" indent="-2667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2000" b="1" kern="1200">
                <a:solidFill>
                  <a:schemeClr val="accent1"/>
                </a:solidFill>
                <a:latin typeface="+mn-lt"/>
                <a:ea typeface="+mn-ea"/>
                <a:cs typeface="+mn-cs"/>
              </a:defRPr>
            </a:lvl9pPr>
          </a:lstStyle>
          <a:p>
            <a:pPr marL="0" lvl="1" indent="0">
              <a:buNone/>
            </a:pPr>
            <a:endParaRPr lang="nl-NL" altLang="nl-NL" sz="2000">
              <a:ea typeface="Verdana"/>
              <a:cs typeface="Calibri"/>
            </a:endParaRPr>
          </a:p>
          <a:p>
            <a:pPr lvl="1"/>
            <a:r>
              <a:rPr lang="nl-NL" sz="2000" b="1">
                <a:cs typeface="Calibri"/>
              </a:rPr>
              <a:t>Burgermeetnet</a:t>
            </a:r>
            <a:r>
              <a:rPr lang="nl-NL" sz="2000">
                <a:cs typeface="Calibri"/>
              </a:rPr>
              <a:t> wordt afgekort als = </a:t>
            </a:r>
            <a:r>
              <a:rPr lang="nl-NL" sz="2000" b="1">
                <a:cs typeface="Calibri"/>
              </a:rPr>
              <a:t>BMN</a:t>
            </a:r>
          </a:p>
          <a:p>
            <a:pPr lvl="1"/>
            <a:r>
              <a:rPr lang="nl-NL" sz="2000" b="1">
                <a:cs typeface="Calibri"/>
              </a:rPr>
              <a:t>Provincie Zuid Holland</a:t>
            </a:r>
            <a:r>
              <a:rPr lang="nl-NL" sz="2000">
                <a:cs typeface="Calibri"/>
              </a:rPr>
              <a:t> wordt afgekort als = </a:t>
            </a:r>
            <a:r>
              <a:rPr lang="nl-NL" sz="2000" b="1">
                <a:cs typeface="Calibri"/>
              </a:rPr>
              <a:t>PZH</a:t>
            </a:r>
          </a:p>
          <a:p>
            <a:pPr lvl="1"/>
            <a:r>
              <a:rPr lang="nl-NL" sz="2000" b="1">
                <a:cs typeface="Calibri"/>
              </a:rPr>
              <a:t>Rotterdam The Hague Airport </a:t>
            </a:r>
            <a:r>
              <a:rPr lang="nl-NL" sz="2000">
                <a:cs typeface="Calibri"/>
              </a:rPr>
              <a:t>wordt afgekort als = </a:t>
            </a:r>
            <a:r>
              <a:rPr lang="nl-NL" sz="2000" b="1">
                <a:cs typeface="Calibri"/>
              </a:rPr>
              <a:t>RTHA</a:t>
            </a:r>
          </a:p>
          <a:p>
            <a:pPr lvl="1"/>
            <a:r>
              <a:rPr lang="nl-NL" sz="2000" b="1">
                <a:cs typeface="Calibri"/>
              </a:rPr>
              <a:t>Gedeputeerde Staten</a:t>
            </a:r>
            <a:r>
              <a:rPr lang="nl-NL" sz="2000">
                <a:cs typeface="Calibri"/>
              </a:rPr>
              <a:t> wordt afgekort als </a:t>
            </a:r>
            <a:r>
              <a:rPr lang="nl-NL" sz="2000" b="1">
                <a:cs typeface="Calibri"/>
              </a:rPr>
              <a:t>= GS</a:t>
            </a:r>
          </a:p>
          <a:p>
            <a:pPr lvl="1"/>
            <a:r>
              <a:rPr lang="nl-NL" sz="2000" b="1">
                <a:cs typeface="Calibri"/>
              </a:rPr>
              <a:t>Provinciale Staten </a:t>
            </a:r>
            <a:r>
              <a:rPr lang="nl-NL" sz="2000">
                <a:cs typeface="Calibri"/>
              </a:rPr>
              <a:t>wordt afgekort als</a:t>
            </a:r>
            <a:r>
              <a:rPr lang="nl-NL" sz="2000" b="1">
                <a:cs typeface="Calibri"/>
              </a:rPr>
              <a:t> = PS</a:t>
            </a:r>
            <a:endParaRPr lang="nl-NL" sz="2000">
              <a:solidFill>
                <a:srgbClr val="000000"/>
              </a:solidFill>
              <a:cs typeface="Calibri"/>
            </a:endParaRPr>
          </a:p>
          <a:p>
            <a:pPr lvl="1">
              <a:buClr>
                <a:srgbClr val="25387F"/>
              </a:buClr>
            </a:pPr>
            <a:endParaRPr lang="nl-NL" altLang="nl-NL" sz="2400">
              <a:solidFill>
                <a:srgbClr val="000000"/>
              </a:solidFill>
              <a:cs typeface="Calibri"/>
            </a:endParaRPr>
          </a:p>
          <a:p>
            <a:pPr lvl="1">
              <a:buClr>
                <a:srgbClr val="25387F"/>
              </a:buClr>
            </a:pPr>
            <a:endParaRPr lang="nl-NL" altLang="nl-NL" sz="2400">
              <a:solidFill>
                <a:srgbClr val="000000"/>
              </a:solidFill>
              <a:cs typeface="Calibri"/>
            </a:endParaRPr>
          </a:p>
          <a:p>
            <a:pPr marL="0" lvl="1" indent="0">
              <a:buClr>
                <a:srgbClr val="25387F"/>
              </a:buClr>
              <a:buNone/>
            </a:pPr>
            <a:endParaRPr lang="nl-NL" altLang="nl-NL" sz="2400">
              <a:solidFill>
                <a:srgbClr val="000000"/>
              </a:solidFill>
              <a:cs typeface="Calibri"/>
            </a:endParaRPr>
          </a:p>
          <a:p>
            <a:pPr lvl="1">
              <a:buClr>
                <a:srgbClr val="25387F"/>
              </a:buClr>
            </a:pPr>
            <a:endParaRPr lang="nl-NL" altLang="nl-NL" sz="2400">
              <a:solidFill>
                <a:srgbClr val="000000"/>
              </a:solidFill>
              <a:cs typeface="Calibri"/>
            </a:endParaRPr>
          </a:p>
          <a:p>
            <a:pPr marL="0" lvl="1" indent="0">
              <a:buNone/>
            </a:pPr>
            <a:endParaRPr lang="nl-NL">
              <a:solidFill>
                <a:srgbClr val="000000"/>
              </a:solidFill>
              <a:cs typeface="Calibri"/>
            </a:endParaRPr>
          </a:p>
          <a:p>
            <a:pPr lvl="1"/>
            <a:endParaRPr lang="nl-NL" altLang="nl-NL" sz="2400">
              <a:solidFill>
                <a:srgbClr val="FF0000"/>
              </a:solidFill>
              <a:cs typeface="Calibri"/>
            </a:endParaRPr>
          </a:p>
          <a:p>
            <a:pPr lvl="1"/>
            <a:endParaRPr lang="nl-NL" altLang="nl-NL" sz="2400">
              <a:solidFill>
                <a:srgbClr val="FF0000"/>
              </a:solidFill>
              <a:cs typeface="Calibri"/>
            </a:endParaRPr>
          </a:p>
        </p:txBody>
      </p:sp>
      <p:pic>
        <p:nvPicPr>
          <p:cNvPr id="12" name="Picture 8">
            <a:extLst>
              <a:ext uri="{FF2B5EF4-FFF2-40B4-BE49-F238E27FC236}">
                <a16:creationId xmlns:a16="http://schemas.microsoft.com/office/drawing/2014/main" id="{C57F6975-9BC4-1DEA-12ED-154F9F25231E}"/>
              </a:ext>
            </a:extLst>
          </p:cNvPr>
          <p:cNvPicPr>
            <a:picLocks noChangeAspect="1"/>
          </p:cNvPicPr>
          <p:nvPr/>
        </p:nvPicPr>
        <p:blipFill>
          <a:blip r:embed="rId3"/>
          <a:stretch>
            <a:fillRect/>
          </a:stretch>
        </p:blipFill>
        <p:spPr>
          <a:xfrm>
            <a:off x="8754436" y="1058897"/>
            <a:ext cx="3117009" cy="1025132"/>
          </a:xfrm>
          <a:prstGeom prst="rect">
            <a:avLst/>
          </a:prstGeom>
        </p:spPr>
      </p:pic>
      <p:pic>
        <p:nvPicPr>
          <p:cNvPr id="13" name="Graphic 12" descr="Logo Gemeente Rotterdam, ga naar homepagina">
            <a:extLst>
              <a:ext uri="{FF2B5EF4-FFF2-40B4-BE49-F238E27FC236}">
                <a16:creationId xmlns:a16="http://schemas.microsoft.com/office/drawing/2014/main" id="{6EF527DF-161A-15EA-E62E-1E86210DE5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1341" y="2171896"/>
            <a:ext cx="2743200" cy="548640"/>
          </a:xfrm>
          <a:prstGeom prst="rect">
            <a:avLst/>
          </a:prstGeom>
        </p:spPr>
      </p:pic>
    </p:spTree>
    <p:extLst>
      <p:ext uri="{BB962C8B-B14F-4D97-AF65-F5344CB8AC3E}">
        <p14:creationId xmlns:p14="http://schemas.microsoft.com/office/powerpoint/2010/main" val="602649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E8AD74E-561F-8984-2047-01FD13DAD4B9}"/>
              </a:ext>
            </a:extLst>
          </p:cNvPr>
          <p:cNvSpPr>
            <a:spLocks noGrp="1"/>
          </p:cNvSpPr>
          <p:nvPr>
            <p:ph type="pic" sz="quarter" idx="12"/>
          </p:nvPr>
        </p:nvSpPr>
        <p:spPr/>
        <p:txBody>
          <a:bodyPr/>
          <a:lstStyle/>
          <a:p>
            <a:endParaRPr lang="en-US"/>
          </a:p>
        </p:txBody>
      </p:sp>
      <p:sp>
        <p:nvSpPr>
          <p:cNvPr id="3" name="Title 2">
            <a:extLst>
              <a:ext uri="{FF2B5EF4-FFF2-40B4-BE49-F238E27FC236}">
                <a16:creationId xmlns:a16="http://schemas.microsoft.com/office/drawing/2014/main" id="{DC08C819-0E99-4773-9586-6DD9321739DF}"/>
              </a:ext>
            </a:extLst>
          </p:cNvPr>
          <p:cNvSpPr>
            <a:spLocks noGrp="1"/>
          </p:cNvSpPr>
          <p:nvPr>
            <p:ph type="title"/>
          </p:nvPr>
        </p:nvSpPr>
        <p:spPr/>
        <p:txBody>
          <a:bodyPr/>
          <a:lstStyle/>
          <a:p>
            <a:r>
              <a:rPr lang="en-US" err="1">
                <a:cs typeface="Calibri"/>
              </a:rPr>
              <a:t>Waarom</a:t>
            </a:r>
            <a:r>
              <a:rPr lang="en-US">
                <a:cs typeface="Calibri"/>
              </a:rPr>
              <a:t> </a:t>
            </a:r>
            <a:endParaRPr lang="en-US"/>
          </a:p>
        </p:txBody>
      </p:sp>
      <p:sp>
        <p:nvSpPr>
          <p:cNvPr id="4" name="Vertical Text Placeholder 3">
            <a:extLst>
              <a:ext uri="{FF2B5EF4-FFF2-40B4-BE49-F238E27FC236}">
                <a16:creationId xmlns:a16="http://schemas.microsoft.com/office/drawing/2014/main" id="{0F20CB94-B7BC-EC76-16E5-C62B022467C5}"/>
              </a:ext>
            </a:extLst>
          </p:cNvPr>
          <p:cNvSpPr>
            <a:spLocks noGrp="1"/>
          </p:cNvSpPr>
          <p:nvPr>
            <p:ph type="body" orient="vert" idx="1"/>
          </p:nvPr>
        </p:nvSpPr>
        <p:spPr/>
        <p:txBody>
          <a:bodyPr/>
          <a:lstStyle/>
          <a:p>
            <a:endParaRPr lang="en-US"/>
          </a:p>
        </p:txBody>
      </p:sp>
      <p:sp>
        <p:nvSpPr>
          <p:cNvPr id="5" name="Vertical Text Placeholder 4">
            <a:extLst>
              <a:ext uri="{FF2B5EF4-FFF2-40B4-BE49-F238E27FC236}">
                <a16:creationId xmlns:a16="http://schemas.microsoft.com/office/drawing/2014/main" id="{60D0747B-830A-BD0A-1158-52D2CA2D57CA}"/>
              </a:ext>
            </a:extLst>
          </p:cNvPr>
          <p:cNvSpPr>
            <a:spLocks noGrp="1"/>
          </p:cNvSpPr>
          <p:nvPr>
            <p:ph type="body" orient="vert" idx="13"/>
          </p:nvPr>
        </p:nvSpPr>
        <p:spPr/>
        <p:txBody>
          <a:bodyPr/>
          <a:lstStyle/>
          <a:p>
            <a:endParaRPr lang="en-US"/>
          </a:p>
        </p:txBody>
      </p:sp>
      <p:sp>
        <p:nvSpPr>
          <p:cNvPr id="6" name="Footer Placeholder 5">
            <a:extLst>
              <a:ext uri="{FF2B5EF4-FFF2-40B4-BE49-F238E27FC236}">
                <a16:creationId xmlns:a16="http://schemas.microsoft.com/office/drawing/2014/main" id="{F626AFF9-F44B-4ECB-6F64-C543AF101B99}"/>
              </a:ext>
            </a:extLst>
          </p:cNvPr>
          <p:cNvSpPr>
            <a:spLocks noGrp="1"/>
          </p:cNvSpPr>
          <p:nvPr>
            <p:ph type="ftr" sz="quarter" idx="14"/>
          </p:nvPr>
        </p:nvSpPr>
        <p:spPr/>
        <p:txBody>
          <a:bodyPr/>
          <a:lstStyle/>
          <a:p>
            <a:pPr>
              <a:defRPr/>
            </a:pPr>
            <a:r>
              <a:rPr lang="nl-NL"/>
              <a:t>Sessie 2. Locatiebepaling: burgermeetnet RTHA</a:t>
            </a:r>
          </a:p>
        </p:txBody>
      </p:sp>
    </p:spTree>
    <p:extLst>
      <p:ext uri="{BB962C8B-B14F-4D97-AF65-F5344CB8AC3E}">
        <p14:creationId xmlns:p14="http://schemas.microsoft.com/office/powerpoint/2010/main" val="2374610245"/>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Tijdelijke aanduiding voor afbeelding 9">
            <a:extLst>
              <a:ext uri="{FF2B5EF4-FFF2-40B4-BE49-F238E27FC236}">
                <a16:creationId xmlns:a16="http://schemas.microsoft.com/office/drawing/2014/main" id="{8A702FEA-AAE7-45A4-A4BD-0E029B4F0AD0}"/>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33709" r="20114"/>
          <a:stretch/>
        </p:blipFill>
        <p:spPr>
          <a:xfrm>
            <a:off x="4296229" y="3631"/>
            <a:ext cx="7882368" cy="6681168"/>
          </a:xfrm>
        </p:spPr>
      </p:pic>
      <p:sp>
        <p:nvSpPr>
          <p:cNvPr id="4" name="Titel 3"/>
          <p:cNvSpPr>
            <a:spLocks noGrp="1"/>
          </p:cNvSpPr>
          <p:nvPr>
            <p:ph type="title"/>
          </p:nvPr>
        </p:nvSpPr>
        <p:spPr/>
        <p:txBody>
          <a:bodyPr/>
          <a:lstStyle/>
          <a:p>
            <a:r>
              <a:rPr lang="nl-NL"/>
              <a:t>inhoud</a:t>
            </a:r>
          </a:p>
        </p:txBody>
      </p:sp>
      <p:sp>
        <p:nvSpPr>
          <p:cNvPr id="5" name="Tijdelijke aanduiding voor verticale tekst 4"/>
          <p:cNvSpPr>
            <a:spLocks noGrp="1"/>
          </p:cNvSpPr>
          <p:nvPr>
            <p:ph type="body" orient="vert" idx="1"/>
          </p:nvPr>
        </p:nvSpPr>
        <p:spPr/>
        <p:txBody>
          <a:bodyPr/>
          <a:lstStyle/>
          <a:p>
            <a:pPr lvl="1"/>
            <a:r>
              <a:rPr lang="nl-NL"/>
              <a:t>Luchtvaart bij DCMR</a:t>
            </a:r>
          </a:p>
          <a:p>
            <a:pPr lvl="1"/>
            <a:r>
              <a:rPr lang="nl-NL"/>
              <a:t>Bestaand systeem: RANOMOS</a:t>
            </a:r>
          </a:p>
          <a:p>
            <a:pPr lvl="1"/>
            <a:r>
              <a:rPr lang="nl-NL"/>
              <a:t>Resultaat vooronderzoek</a:t>
            </a:r>
          </a:p>
          <a:p>
            <a:pPr lvl="1"/>
            <a:r>
              <a:rPr lang="nl-NL"/>
              <a:t>Burgermeetnet</a:t>
            </a:r>
          </a:p>
          <a:p>
            <a:pPr lvl="2"/>
            <a:r>
              <a:rPr lang="nl-NL"/>
              <a:t>Wat is het Burgermeetnet</a:t>
            </a:r>
          </a:p>
          <a:p>
            <a:pPr lvl="2"/>
            <a:r>
              <a:rPr lang="nl-NL"/>
              <a:t>Uitgangspunten </a:t>
            </a:r>
          </a:p>
          <a:p>
            <a:pPr lvl="2"/>
            <a:r>
              <a:rPr lang="nl-NL"/>
              <a:t>Verwachtingen</a:t>
            </a:r>
          </a:p>
          <a:p>
            <a:pPr lvl="2"/>
            <a:r>
              <a:rPr lang="nl-NL"/>
              <a:t>Het proces tot nu toe</a:t>
            </a:r>
          </a:p>
          <a:p>
            <a:pPr lvl="2"/>
            <a:r>
              <a:rPr lang="nl-NL"/>
              <a:t>Nu… en straks</a:t>
            </a:r>
          </a:p>
          <a:p>
            <a:pPr lvl="1"/>
            <a:r>
              <a:rPr lang="nl-NL"/>
              <a:t>Uitrol</a:t>
            </a:r>
          </a:p>
          <a:p>
            <a:pPr lvl="2"/>
            <a:r>
              <a:rPr lang="nl-NL"/>
              <a:t>Fasering</a:t>
            </a:r>
          </a:p>
          <a:p>
            <a:pPr lvl="2"/>
            <a:r>
              <a:rPr lang="nl-NL"/>
              <a:t>Opbouw systeem</a:t>
            </a:r>
          </a:p>
          <a:p>
            <a:pPr lvl="2"/>
            <a:r>
              <a:rPr lang="nl-NL"/>
              <a:t>Planning</a:t>
            </a:r>
          </a:p>
          <a:p>
            <a:endParaRPr lang="nl-NL"/>
          </a:p>
        </p:txBody>
      </p:sp>
      <p:sp>
        <p:nvSpPr>
          <p:cNvPr id="2" name="Tijdelijke aanduiding voor voettekst 1"/>
          <p:cNvSpPr>
            <a:spLocks noGrp="1"/>
          </p:cNvSpPr>
          <p:nvPr>
            <p:ph type="ftr" sz="quarter" idx="14"/>
          </p:nvPr>
        </p:nvSpPr>
        <p:spPr/>
        <p:txBody>
          <a:bodyPr/>
          <a:lstStyle/>
          <a:p>
            <a:r>
              <a:rPr lang="nl-NL" altLang="nl-NL">
                <a:solidFill>
                  <a:srgbClr val="70B741"/>
                </a:solidFill>
              </a:rPr>
              <a:t>Sessie 2. Locatiebepaling: burgermeetnet RTHA</a:t>
            </a:r>
          </a:p>
        </p:txBody>
      </p:sp>
      <p:sp>
        <p:nvSpPr>
          <p:cNvPr id="34" name="Tijdelijke aanduiding voor verticale tekst 33"/>
          <p:cNvSpPr>
            <a:spLocks noGrp="1"/>
          </p:cNvSpPr>
          <p:nvPr>
            <p:ph type="body" orient="vert" idx="13"/>
          </p:nvPr>
        </p:nvSpPr>
        <p:spPr/>
        <p:txBody>
          <a:bodyPr/>
          <a:lstStyle/>
          <a:p>
            <a:r>
              <a:rPr lang="nl-NL">
                <a:hlinkClick r:id="rId3" action="ppaction://hlinksldjump"/>
              </a:rPr>
              <a:t> </a:t>
            </a:r>
          </a:p>
        </p:txBody>
      </p:sp>
    </p:spTree>
    <p:extLst>
      <p:ext uri="{BB962C8B-B14F-4D97-AF65-F5344CB8AC3E}">
        <p14:creationId xmlns:p14="http://schemas.microsoft.com/office/powerpoint/2010/main" val="214504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fade">
                                      <p:cBhvr>
                                        <p:cTn id="34" dur="500"/>
                                        <p:tgtEl>
                                          <p:spTgt spid="5">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fade">
                                      <p:cBhvr>
                                        <p:cTn id="42" dur="500"/>
                                        <p:tgtEl>
                                          <p:spTgt spid="5">
                                            <p:txEl>
                                              <p:pRg st="9" end="9"/>
                                            </p:txEl>
                                          </p:spTgt>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5">
                                            <p:txEl>
                                              <p:pRg st="10" end="10"/>
                                            </p:txEl>
                                          </p:spTgt>
                                        </p:tgtEl>
                                        <p:attrNameLst>
                                          <p:attrName>style.visibility</p:attrName>
                                        </p:attrNameLst>
                                      </p:cBhvr>
                                      <p:to>
                                        <p:strVal val="visible"/>
                                      </p:to>
                                    </p:set>
                                    <p:animEffect transition="in" filter="fade">
                                      <p:cBhvr>
                                        <p:cTn id="46" dur="500"/>
                                        <p:tgtEl>
                                          <p:spTgt spid="5">
                                            <p:txEl>
                                              <p:pRg st="10" end="10"/>
                                            </p:txEl>
                                          </p:spTgt>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5">
                                            <p:txEl>
                                              <p:pRg st="11" end="11"/>
                                            </p:txEl>
                                          </p:spTgt>
                                        </p:tgtEl>
                                        <p:attrNameLst>
                                          <p:attrName>style.visibility</p:attrName>
                                        </p:attrNameLst>
                                      </p:cBhvr>
                                      <p:to>
                                        <p:strVal val="visible"/>
                                      </p:to>
                                    </p:set>
                                    <p:animEffect transition="in" filter="fade">
                                      <p:cBhvr>
                                        <p:cTn id="50" dur="500"/>
                                        <p:tgtEl>
                                          <p:spTgt spid="5">
                                            <p:txEl>
                                              <p:pRg st="11" end="11"/>
                                            </p:txEl>
                                          </p:spTgt>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5">
                                            <p:txEl>
                                              <p:pRg st="12" end="12"/>
                                            </p:txEl>
                                          </p:spTgt>
                                        </p:tgtEl>
                                        <p:attrNameLst>
                                          <p:attrName>style.visibility</p:attrName>
                                        </p:attrNameLst>
                                      </p:cBhvr>
                                      <p:to>
                                        <p:strVal val="visible"/>
                                      </p:to>
                                    </p:set>
                                    <p:animEffect transition="in" filter="fade">
                                      <p:cBhvr>
                                        <p:cTn id="54"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Tijdelijke aanduiding voor afbeelding 14">
            <a:extLst>
              <a:ext uri="{FF2B5EF4-FFF2-40B4-BE49-F238E27FC236}">
                <a16:creationId xmlns:a16="http://schemas.microsoft.com/office/drawing/2014/main" id="{132A22E1-64BA-4C74-985E-0AB380799F4F}"/>
              </a:ext>
            </a:extLst>
          </p:cNvPr>
          <p:cNvPicPr>
            <a:picLocks noGrp="1" noChangeAspect="1"/>
          </p:cNvPicPr>
          <p:nvPr>
            <p:ph type="pic" sz="quarter" idx="12"/>
          </p:nvPr>
        </p:nvPicPr>
        <p:blipFill rotWithShape="1">
          <a:blip r:embed="rId3"/>
          <a:srcRect l="32551" r="7866" b="26161"/>
          <a:stretch/>
        </p:blipFill>
        <p:spPr>
          <a:xfrm>
            <a:off x="8153400" y="0"/>
            <a:ext cx="4044950" cy="6684963"/>
          </a:xfrm>
          <a:prstGeom prst="rect">
            <a:avLst/>
          </a:prstGeom>
        </p:spPr>
      </p:pic>
      <p:sp>
        <p:nvSpPr>
          <p:cNvPr id="4" name="Titel 3">
            <a:extLst>
              <a:ext uri="{FF2B5EF4-FFF2-40B4-BE49-F238E27FC236}">
                <a16:creationId xmlns:a16="http://schemas.microsoft.com/office/drawing/2014/main" id="{CD0AFA1E-9F42-4F9D-960D-340EDE579722}"/>
              </a:ext>
            </a:extLst>
          </p:cNvPr>
          <p:cNvSpPr>
            <a:spLocks noGrp="1"/>
          </p:cNvSpPr>
          <p:nvPr>
            <p:ph type="title"/>
          </p:nvPr>
        </p:nvSpPr>
        <p:spPr>
          <a:xfrm>
            <a:off x="550863" y="566738"/>
            <a:ext cx="6778852" cy="463550"/>
          </a:xfrm>
        </p:spPr>
        <p:txBody>
          <a:bodyPr/>
          <a:lstStyle/>
          <a:p>
            <a:pPr>
              <a:defRPr/>
            </a:pPr>
            <a:r>
              <a:rPr lang="nl-NL" sz="3200"/>
              <a:t>Activiteiten </a:t>
            </a:r>
            <a:r>
              <a:rPr lang="nl-NL" sz="3200" err="1"/>
              <a:t>BurgerMeetNet</a:t>
            </a:r>
            <a:r>
              <a:rPr lang="nl-NL" sz="3200"/>
              <a:t> (BMN)</a:t>
            </a:r>
            <a:endParaRPr lang="nl-NL" sz="3200" err="1">
              <a:cs typeface="Calibri"/>
            </a:endParaRPr>
          </a:p>
        </p:txBody>
      </p:sp>
      <p:sp>
        <p:nvSpPr>
          <p:cNvPr id="50180" name="Tijdelijke aanduiding voor verticale tekst 4">
            <a:extLst>
              <a:ext uri="{FF2B5EF4-FFF2-40B4-BE49-F238E27FC236}">
                <a16:creationId xmlns:a16="http://schemas.microsoft.com/office/drawing/2014/main" id="{26949046-F857-4986-A005-E37579FCC8B0}"/>
              </a:ext>
            </a:extLst>
          </p:cNvPr>
          <p:cNvSpPr>
            <a:spLocks noGrp="1"/>
          </p:cNvSpPr>
          <p:nvPr>
            <p:ph type="body" orient="vert" idx="1"/>
          </p:nvPr>
        </p:nvSpPr>
        <p:spPr bwMode="auto">
          <a:xfrm>
            <a:off x="550863" y="1320800"/>
            <a:ext cx="7135812" cy="4932363"/>
          </a:xfrm>
        </p:spPr>
        <p:txBody>
          <a:bodyPr wrap="square" numCol="1" compatLnSpc="1">
            <a:prstTxWarp prst="textNoShape">
              <a:avLst/>
            </a:prstTxWarp>
          </a:bodyPr>
          <a:lstStyle/>
          <a:p>
            <a:pPr lvl="1"/>
            <a:r>
              <a:rPr lang="nl-NL" altLang="nl-NL" sz="2400">
                <a:cs typeface="Calibri"/>
              </a:rPr>
              <a:t>Stap 1. </a:t>
            </a:r>
          </a:p>
          <a:p>
            <a:pPr marL="550545" lvl="2"/>
            <a:r>
              <a:rPr lang="nl-NL" altLang="nl-NL" sz="2400"/>
              <a:t>Locatie van meetpunten bepalen</a:t>
            </a:r>
            <a:endParaRPr lang="nl-NL" altLang="nl-NL" sz="2400">
              <a:cs typeface="Calibri"/>
            </a:endParaRPr>
          </a:p>
          <a:p>
            <a:pPr marL="550545" lvl="2"/>
            <a:r>
              <a:rPr lang="nl-NL" altLang="nl-NL" sz="2400"/>
              <a:t>Inrichten platform informatievoorziening</a:t>
            </a:r>
            <a:endParaRPr lang="nl-NL" altLang="nl-NL" sz="2400">
              <a:cs typeface="Calibri" panose="020F0502020204030204"/>
            </a:endParaRPr>
          </a:p>
          <a:p>
            <a:pPr marL="550545" lvl="2"/>
            <a:r>
              <a:rPr lang="nl-NL" altLang="nl-NL" sz="2400">
                <a:cs typeface="Calibri" panose="020F0502020204030204"/>
              </a:rPr>
              <a:t>Samen het proces inrichten BMN</a:t>
            </a:r>
          </a:p>
          <a:p>
            <a:pPr marL="550545" lvl="2">
              <a:buClr>
                <a:srgbClr val="70B741"/>
              </a:buClr>
            </a:pPr>
            <a:endParaRPr lang="nl-NL" altLang="nl-NL" sz="2400">
              <a:cs typeface="Calibri" panose="020F0502020204030204"/>
            </a:endParaRPr>
          </a:p>
          <a:p>
            <a:pPr lvl="1"/>
            <a:r>
              <a:rPr lang="nl-NL" altLang="nl-NL" sz="2400"/>
              <a:t>Stap 2. </a:t>
            </a:r>
            <a:endParaRPr lang="nl-NL" altLang="nl-NL" sz="2400">
              <a:cs typeface="Calibri" panose="020F0502020204030204"/>
            </a:endParaRPr>
          </a:p>
          <a:p>
            <a:pPr marL="550545" lvl="2"/>
            <a:r>
              <a:rPr lang="nl-NL" sz="2400">
                <a:cs typeface="Calibri" panose="020F0502020204030204"/>
              </a:rPr>
              <a:t>Meten en analyseren</a:t>
            </a:r>
          </a:p>
          <a:p>
            <a:pPr marL="550545" lvl="2"/>
            <a:r>
              <a:rPr lang="nl-NL" altLang="nl-NL" sz="2400">
                <a:cs typeface="Calibri"/>
              </a:rPr>
              <a:t>Resultaten bespreken</a:t>
            </a:r>
          </a:p>
          <a:p>
            <a:pPr marL="550545" lvl="2"/>
            <a:r>
              <a:rPr lang="nl-NL" altLang="nl-NL" sz="2400">
                <a:cs typeface="Calibri"/>
              </a:rPr>
              <a:t>Verkennen van vervolgactiviteiten *</a:t>
            </a:r>
          </a:p>
        </p:txBody>
      </p:sp>
      <p:sp>
        <p:nvSpPr>
          <p:cNvPr id="34" name="Tijdelijke aanduiding voor verticale tekst 33">
            <a:extLst>
              <a:ext uri="{FF2B5EF4-FFF2-40B4-BE49-F238E27FC236}">
                <a16:creationId xmlns:a16="http://schemas.microsoft.com/office/drawing/2014/main" id="{6BCAED7D-55BD-41B3-A37B-11B7368C2FEF}"/>
              </a:ext>
            </a:extLst>
          </p:cNvPr>
          <p:cNvSpPr>
            <a:spLocks noGrp="1"/>
          </p:cNvSpPr>
          <p:nvPr>
            <p:ph type="body" orient="vert" idx="13"/>
          </p:nvPr>
        </p:nvSpPr>
        <p:spPr>
          <a:xfrm>
            <a:off x="8505825" y="527050"/>
            <a:ext cx="3297238" cy="525463"/>
          </a:xfrm>
        </p:spPr>
        <p:txBody>
          <a:bodyPr/>
          <a:lstStyle/>
          <a:p>
            <a:pPr eaLnBrk="1" fontAlgn="auto" hangingPunct="1">
              <a:spcAft>
                <a:spcPts val="0"/>
              </a:spcAft>
              <a:defRPr/>
            </a:pPr>
            <a:r>
              <a:rPr lang="nl-NL">
                <a:hlinkClick r:id="" action="ppaction://noaction"/>
              </a:rPr>
              <a:t>  </a:t>
            </a:r>
          </a:p>
        </p:txBody>
      </p:sp>
      <p:sp>
        <p:nvSpPr>
          <p:cNvPr id="25606" name="Tijdelijke aanduiding voor voettekst 1">
            <a:extLst>
              <a:ext uri="{FF2B5EF4-FFF2-40B4-BE49-F238E27FC236}">
                <a16:creationId xmlns:a16="http://schemas.microsoft.com/office/drawing/2014/main" id="{37FA405F-7AC0-41C5-9C9C-02535F5ADCC6}"/>
              </a:ext>
            </a:extLst>
          </p:cNvPr>
          <p:cNvSpPr>
            <a:spLocks noGrp="1"/>
          </p:cNvSpPr>
          <p:nvPr>
            <p:ph type="ftr" sz="quarter" idx="1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nl-NL" altLang="nl-NL">
                <a:solidFill>
                  <a:schemeClr val="accent1"/>
                </a:solidFill>
              </a:rPr>
              <a:t>Sessie 2. Locatiebepaling: burgermeetnet RTHA</a:t>
            </a:r>
            <a:endParaRPr altLang="nl-NL">
              <a:solidFill>
                <a:schemeClr val="accent1"/>
              </a:solidFill>
            </a:endParaRPr>
          </a:p>
        </p:txBody>
      </p:sp>
      <p:sp>
        <p:nvSpPr>
          <p:cNvPr id="50184" name="Rechthoek 10">
            <a:extLst>
              <a:ext uri="{FF2B5EF4-FFF2-40B4-BE49-F238E27FC236}">
                <a16:creationId xmlns:a16="http://schemas.microsoft.com/office/drawing/2014/main" id="{3CED24D7-23C6-4900-BAB4-E6041CD139B3}"/>
              </a:ext>
            </a:extLst>
          </p:cNvPr>
          <p:cNvSpPr>
            <a:spLocks noChangeArrowheads="1"/>
          </p:cNvSpPr>
          <p:nvPr/>
        </p:nvSpPr>
        <p:spPr bwMode="auto">
          <a:xfrm>
            <a:off x="12853988" y="6248400"/>
            <a:ext cx="2393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defRPr>
                <a:solidFill>
                  <a:schemeClr val="tx1"/>
                </a:solidFill>
                <a:latin typeface="Calibri" panose="020F0502020204030204" pitchFamily="34" charset="0"/>
              </a:defRPr>
            </a:lvl1pPr>
            <a:lvl2pPr marL="742950" indent="-285750">
              <a:spcBef>
                <a:spcPts val="500"/>
              </a:spcBef>
              <a:buClr>
                <a:schemeClr val="accent2"/>
              </a:buClr>
              <a:buFont typeface="Wingdings" panose="05000000000000000000" pitchFamily="2" charset="2"/>
              <a:buChar char="§"/>
              <a:defRPr>
                <a:solidFill>
                  <a:schemeClr val="tx1"/>
                </a:solidFill>
                <a:latin typeface="Calibri" panose="020F0502020204030204" pitchFamily="34" charset="0"/>
              </a:defRPr>
            </a:lvl2pPr>
            <a:lvl3pPr marL="1143000" indent="-228600">
              <a:spcBef>
                <a:spcPts val="500"/>
              </a:spcBef>
              <a:buClr>
                <a:schemeClr val="accent1"/>
              </a:buClr>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500"/>
              </a:spcBef>
              <a:buFont typeface="Arial" panose="020B0604020202020204" pitchFamily="34" charset="0"/>
              <a:defRPr sz="2000" b="1">
                <a:solidFill>
                  <a:schemeClr val="accent1"/>
                </a:solidFill>
                <a:latin typeface="Calibri" panose="020F0502020204030204" pitchFamily="34" charset="0"/>
              </a:defRPr>
            </a:lvl4pPr>
            <a:lvl5pPr marL="2057400" indent="-228600">
              <a:spcBef>
                <a:spcPts val="500"/>
              </a:spcBef>
              <a:buFont typeface="Arial" panose="020B0604020202020204" pitchFamily="34" charset="0"/>
              <a:defRPr i="1">
                <a:solidFill>
                  <a:schemeClr val="tx1"/>
                </a:solidFill>
                <a:latin typeface="Calibri" panose="020F0502020204030204" pitchFamily="34" charset="0"/>
              </a:defRPr>
            </a:lvl5pPr>
            <a:lvl6pPr marL="25146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6pPr>
            <a:lvl7pPr marL="29718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7pPr>
            <a:lvl8pPr marL="34290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8pPr>
            <a:lvl9pPr marL="38862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9pPr>
          </a:lstStyle>
          <a:p>
            <a:pPr eaLnBrk="1" hangingPunct="1">
              <a:spcBef>
                <a:spcPct val="0"/>
              </a:spcBef>
              <a:buFontTx/>
              <a:buNone/>
            </a:pPr>
            <a:r>
              <a:rPr lang="nl-NL" altLang="nl-NL" sz="1200">
                <a:solidFill>
                  <a:srgbClr val="44546A"/>
                </a:solidFill>
                <a:latin typeface="Open Sans"/>
                <a:hlinkClick r:id="rId4"/>
              </a:rPr>
              <a:t>https://youtu.be/09yTK-OTEPA</a:t>
            </a:r>
            <a:r>
              <a:rPr lang="nl-NL" altLang="nl-NL" sz="1200">
                <a:solidFill>
                  <a:srgbClr val="44546A"/>
                </a:solidFill>
                <a:latin typeface="Open Sans"/>
              </a:rPr>
              <a:t> </a:t>
            </a:r>
            <a:endParaRPr lang="nl-NL" altLang="nl-NL" sz="1200"/>
          </a:p>
        </p:txBody>
      </p:sp>
      <p:pic>
        <p:nvPicPr>
          <p:cNvPr id="3" name="Picture 2">
            <a:extLst>
              <a:ext uri="{FF2B5EF4-FFF2-40B4-BE49-F238E27FC236}">
                <a16:creationId xmlns:a16="http://schemas.microsoft.com/office/drawing/2014/main" id="{F2A4917B-94A5-6978-A48F-4B9CE4E3775E}"/>
              </a:ext>
            </a:extLst>
          </p:cNvPr>
          <p:cNvPicPr>
            <a:picLocks noChangeAspect="1"/>
          </p:cNvPicPr>
          <p:nvPr/>
        </p:nvPicPr>
        <p:blipFill>
          <a:blip r:embed="rId5"/>
          <a:stretch>
            <a:fillRect/>
          </a:stretch>
        </p:blipFill>
        <p:spPr>
          <a:xfrm>
            <a:off x="9343611" y="1223127"/>
            <a:ext cx="2570669" cy="852603"/>
          </a:xfrm>
          <a:prstGeom prst="rect">
            <a:avLst/>
          </a:prstGeom>
        </p:spPr>
      </p:pic>
    </p:spTree>
    <p:extLst>
      <p:ext uri="{BB962C8B-B14F-4D97-AF65-F5344CB8AC3E}">
        <p14:creationId xmlns:p14="http://schemas.microsoft.com/office/powerpoint/2010/main" val="26207457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8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18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18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18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18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C8684CB-F948-099E-9364-FE99062DF22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4352" r="24352"/>
          <a:stretch>
            <a:fillRect/>
          </a:stretch>
        </p:blipFill>
        <p:spPr>
          <a:xfrm>
            <a:off x="8147051" y="-9876"/>
            <a:ext cx="4044949" cy="6684168"/>
          </a:xfrm>
        </p:spPr>
      </p:pic>
      <p:sp>
        <p:nvSpPr>
          <p:cNvPr id="3" name="Title 2">
            <a:extLst>
              <a:ext uri="{FF2B5EF4-FFF2-40B4-BE49-F238E27FC236}">
                <a16:creationId xmlns:a16="http://schemas.microsoft.com/office/drawing/2014/main" id="{0DE94A94-D20F-4DA9-82AB-807034EAE471}"/>
              </a:ext>
            </a:extLst>
          </p:cNvPr>
          <p:cNvSpPr>
            <a:spLocks noGrp="1"/>
          </p:cNvSpPr>
          <p:nvPr>
            <p:ph type="title"/>
          </p:nvPr>
        </p:nvSpPr>
        <p:spPr/>
        <p:txBody>
          <a:bodyPr/>
          <a:lstStyle/>
          <a:p>
            <a:r>
              <a:rPr lang="en-US" err="1">
                <a:cs typeface="Calibri"/>
              </a:rPr>
              <a:t>Overzicht</a:t>
            </a:r>
            <a:r>
              <a:rPr lang="en-US">
                <a:cs typeface="Calibri"/>
              </a:rPr>
              <a:t> &amp; Pauze (10 min)</a:t>
            </a:r>
            <a:br>
              <a:rPr lang="en-US"/>
            </a:br>
            <a:br>
              <a:rPr lang="en-US"/>
            </a:br>
            <a:endParaRPr lang="en-US">
              <a:cs typeface="Calibri"/>
            </a:endParaRPr>
          </a:p>
        </p:txBody>
      </p:sp>
      <p:sp>
        <p:nvSpPr>
          <p:cNvPr id="4" name="Vertical Text Placeholder 3">
            <a:extLst>
              <a:ext uri="{FF2B5EF4-FFF2-40B4-BE49-F238E27FC236}">
                <a16:creationId xmlns:a16="http://schemas.microsoft.com/office/drawing/2014/main" id="{317887B1-21E1-7A1E-FE4D-4A4D62D18CEF}"/>
              </a:ext>
            </a:extLst>
          </p:cNvPr>
          <p:cNvSpPr>
            <a:spLocks noGrp="1"/>
          </p:cNvSpPr>
          <p:nvPr>
            <p:ph type="body" orient="vert" idx="1"/>
          </p:nvPr>
        </p:nvSpPr>
        <p:spPr>
          <a:xfrm>
            <a:off x="551544" y="1335176"/>
            <a:ext cx="7135118" cy="4011850"/>
          </a:xfrm>
        </p:spPr>
        <p:txBody>
          <a:bodyPr/>
          <a:lstStyle/>
          <a:p>
            <a:endParaRPr lang="en-US" sz="2400">
              <a:latin typeface="Calibri"/>
              <a:ea typeface="Verdana"/>
              <a:cs typeface="Calibri" panose="020F0502020204030204"/>
            </a:endParaRPr>
          </a:p>
          <a:p>
            <a:pPr lvl="1">
              <a:buClr>
                <a:srgbClr val="25387F"/>
              </a:buClr>
              <a:buFont typeface="Wingdings"/>
              <a:buChar char="§"/>
            </a:pPr>
            <a:r>
              <a:rPr lang="en-US" sz="2400" err="1">
                <a:latin typeface="Calibri"/>
                <a:ea typeface="Verdana"/>
                <a:cs typeface="Calibri" panose="020F0502020204030204"/>
              </a:rPr>
              <a:t>Mogelijke</a:t>
            </a:r>
            <a:r>
              <a:rPr lang="en-US" sz="2400">
                <a:latin typeface="Calibri"/>
                <a:ea typeface="Verdana"/>
                <a:cs typeface="Calibri" panose="020F0502020204030204"/>
              </a:rPr>
              <a:t> </a:t>
            </a:r>
            <a:r>
              <a:rPr lang="en-US" sz="2400" err="1">
                <a:latin typeface="Calibri"/>
                <a:ea typeface="Verdana"/>
                <a:cs typeface="Calibri" panose="020F0502020204030204"/>
              </a:rPr>
              <a:t>locaties</a:t>
            </a:r>
            <a:r>
              <a:rPr lang="en-US" sz="2400">
                <a:latin typeface="Calibri"/>
                <a:ea typeface="Verdana"/>
                <a:cs typeface="Calibri" panose="020F0502020204030204"/>
              </a:rPr>
              <a:t> </a:t>
            </a:r>
          </a:p>
          <a:p>
            <a:pPr marL="264795" lvl="2" indent="0">
              <a:buClr>
                <a:srgbClr val="70B741"/>
              </a:buClr>
              <a:buNone/>
            </a:pPr>
            <a:r>
              <a:rPr lang="nl-NL" sz="2400">
                <a:latin typeface="Calibri"/>
                <a:ea typeface="Verdana"/>
                <a:cs typeface="Calibri" panose="020F0502020204030204"/>
              </a:rPr>
              <a:t>Bij interesse kunt u de locatie op de map aankaarten door een prikker te plaatsen + brief (Naam + adres)</a:t>
            </a:r>
          </a:p>
          <a:p>
            <a:pPr marL="264795" lvl="2" indent="0">
              <a:buNone/>
            </a:pPr>
            <a:endParaRPr lang="nl-NL" sz="2400">
              <a:latin typeface="Calibri"/>
              <a:ea typeface="Verdana"/>
              <a:cs typeface="Calibri" panose="020F0502020204030204"/>
            </a:endParaRPr>
          </a:p>
          <a:p>
            <a:pPr lvl="1">
              <a:buClr>
                <a:srgbClr val="25387F"/>
              </a:buClr>
              <a:buFont typeface="Wingdings,Sans-Serif"/>
              <a:buChar char="§"/>
            </a:pPr>
            <a:r>
              <a:rPr lang="en-US" sz="2400" err="1">
                <a:latin typeface="Calibri"/>
                <a:ea typeface="Verdana"/>
                <a:cs typeface="Arial"/>
              </a:rPr>
              <a:t>Vragen</a:t>
            </a:r>
            <a:endParaRPr lang="en-US" sz="2400">
              <a:latin typeface="Calibri"/>
              <a:ea typeface="Verdana"/>
              <a:cs typeface="Arial"/>
            </a:endParaRPr>
          </a:p>
          <a:p>
            <a:pPr marL="264795" lvl="2" indent="0">
              <a:buNone/>
            </a:pPr>
            <a:r>
              <a:rPr lang="en-US" sz="2400">
                <a:latin typeface="Calibri"/>
                <a:ea typeface="Verdana"/>
                <a:cs typeface="Arial"/>
              </a:rPr>
              <a:t>Een moment </a:t>
            </a:r>
            <a:r>
              <a:rPr lang="en-US" sz="2400" err="1">
                <a:latin typeface="Calibri"/>
                <a:ea typeface="Verdana"/>
                <a:cs typeface="Arial"/>
              </a:rPr>
              <a:t>nemen</a:t>
            </a:r>
            <a:r>
              <a:rPr lang="en-US" sz="2400">
                <a:latin typeface="Calibri"/>
                <a:ea typeface="Verdana"/>
                <a:cs typeface="Arial"/>
              </a:rPr>
              <a:t> om </a:t>
            </a:r>
            <a:r>
              <a:rPr lang="en-US" sz="2400" err="1">
                <a:latin typeface="Calibri"/>
                <a:ea typeface="Verdana"/>
                <a:cs typeface="Arial"/>
              </a:rPr>
              <a:t>uw</a:t>
            </a:r>
            <a:r>
              <a:rPr lang="en-US" sz="2400">
                <a:latin typeface="Calibri"/>
                <a:ea typeface="Verdana"/>
                <a:cs typeface="Arial"/>
              </a:rPr>
              <a:t> </a:t>
            </a:r>
            <a:r>
              <a:rPr lang="en-US" sz="2400" err="1">
                <a:latin typeface="Calibri"/>
                <a:ea typeface="Verdana"/>
                <a:cs typeface="Arial"/>
              </a:rPr>
              <a:t>belangrijkste</a:t>
            </a:r>
            <a:r>
              <a:rPr lang="en-US" sz="2400">
                <a:latin typeface="Calibri"/>
                <a:ea typeface="Verdana"/>
                <a:cs typeface="Arial"/>
              </a:rPr>
              <a:t> </a:t>
            </a:r>
            <a:r>
              <a:rPr lang="en-US" sz="2400" err="1">
                <a:latin typeface="Calibri"/>
                <a:ea typeface="Verdana"/>
                <a:cs typeface="Arial"/>
              </a:rPr>
              <a:t>vraag</a:t>
            </a:r>
            <a:r>
              <a:rPr lang="en-US" sz="2400">
                <a:latin typeface="Calibri"/>
                <a:ea typeface="Verdana"/>
                <a:cs typeface="Arial"/>
              </a:rPr>
              <a:t> op te </a:t>
            </a:r>
            <a:r>
              <a:rPr lang="en-US" sz="2400" err="1">
                <a:latin typeface="Calibri"/>
                <a:ea typeface="Verdana"/>
                <a:cs typeface="Arial"/>
              </a:rPr>
              <a:t>schrijven</a:t>
            </a:r>
            <a:r>
              <a:rPr lang="en-US" sz="2400">
                <a:latin typeface="Calibri"/>
                <a:ea typeface="Verdana"/>
                <a:cs typeface="Arial"/>
              </a:rPr>
              <a:t>, wat wilt u </a:t>
            </a:r>
            <a:r>
              <a:rPr lang="en-US" sz="2400" err="1">
                <a:latin typeface="Calibri"/>
                <a:ea typeface="Verdana"/>
                <a:cs typeface="Arial"/>
              </a:rPr>
              <a:t>graag</a:t>
            </a:r>
            <a:r>
              <a:rPr lang="en-US" sz="2400">
                <a:latin typeface="Calibri"/>
                <a:ea typeface="Verdana"/>
                <a:cs typeface="Arial"/>
              </a:rPr>
              <a:t> </a:t>
            </a:r>
            <a:r>
              <a:rPr lang="en-US" sz="2400" err="1">
                <a:latin typeface="Calibri"/>
                <a:ea typeface="Verdana"/>
                <a:cs typeface="Arial"/>
              </a:rPr>
              <a:t>weten</a:t>
            </a:r>
            <a:r>
              <a:rPr lang="en-US" sz="2400">
                <a:latin typeface="Calibri"/>
                <a:ea typeface="Verdana"/>
                <a:cs typeface="Arial"/>
              </a:rPr>
              <a:t> over het BMN </a:t>
            </a:r>
            <a:r>
              <a:rPr lang="en-US" sz="2400" err="1">
                <a:latin typeface="Calibri"/>
                <a:ea typeface="Verdana"/>
                <a:cs typeface="Arial"/>
              </a:rPr>
              <a:t>en</a:t>
            </a:r>
            <a:r>
              <a:rPr lang="en-US" sz="2400">
                <a:latin typeface="Calibri"/>
                <a:ea typeface="Verdana"/>
                <a:cs typeface="Arial"/>
              </a:rPr>
              <a:t> </a:t>
            </a:r>
            <a:r>
              <a:rPr lang="en-US" sz="2400" err="1">
                <a:latin typeface="Calibri"/>
                <a:ea typeface="Verdana"/>
                <a:cs typeface="Arial"/>
              </a:rPr>
              <a:t>eventuele</a:t>
            </a:r>
            <a:r>
              <a:rPr lang="en-US" sz="2400">
                <a:latin typeface="Calibri"/>
                <a:ea typeface="Verdana"/>
                <a:cs typeface="Arial"/>
              </a:rPr>
              <a:t> </a:t>
            </a:r>
            <a:r>
              <a:rPr lang="en-US" sz="2400" err="1">
                <a:latin typeface="Calibri"/>
                <a:ea typeface="Verdana"/>
                <a:cs typeface="Arial"/>
              </a:rPr>
              <a:t>deelname</a:t>
            </a:r>
            <a:r>
              <a:rPr lang="en-US" sz="2400">
                <a:latin typeface="Calibri"/>
                <a:ea typeface="Verdana"/>
                <a:cs typeface="Arial"/>
              </a:rPr>
              <a:t>?</a:t>
            </a:r>
          </a:p>
          <a:p>
            <a:pPr marL="264795" lvl="2" indent="0">
              <a:buNone/>
            </a:pPr>
            <a:endParaRPr lang="nl-NL" sz="2400">
              <a:latin typeface="Calibri"/>
              <a:ea typeface="Verdana"/>
              <a:cs typeface="Calibri" panose="020F0502020204030204"/>
            </a:endParaRPr>
          </a:p>
          <a:p>
            <a:pPr lvl="1">
              <a:buClr>
                <a:srgbClr val="25387F"/>
              </a:buClr>
              <a:buFont typeface="Wingdings,Sans-Serif"/>
              <a:buChar char="§"/>
            </a:pPr>
            <a:r>
              <a:rPr lang="en-US" sz="2400" err="1">
                <a:latin typeface="Calibri"/>
                <a:ea typeface="Verdana"/>
                <a:cs typeface="Arial"/>
              </a:rPr>
              <a:t>Pauzeren</a:t>
            </a:r>
            <a:endParaRPr lang="en-US" sz="2400">
              <a:latin typeface="Calibri"/>
              <a:ea typeface="Verdana"/>
              <a:cs typeface="Arial"/>
            </a:endParaRPr>
          </a:p>
          <a:p>
            <a:pPr marL="550545" lvl="2" indent="-285750">
              <a:buFont typeface="Wingdings"/>
              <a:buChar char="§"/>
            </a:pPr>
            <a:endParaRPr lang="nl-NL" sz="2800">
              <a:latin typeface="Arial"/>
              <a:ea typeface="Verdana"/>
              <a:cs typeface="Calibri" panose="020F0502020204030204"/>
            </a:endParaRPr>
          </a:p>
        </p:txBody>
      </p:sp>
      <p:sp>
        <p:nvSpPr>
          <p:cNvPr id="5" name="Vertical Text Placeholder 4">
            <a:extLst>
              <a:ext uri="{FF2B5EF4-FFF2-40B4-BE49-F238E27FC236}">
                <a16:creationId xmlns:a16="http://schemas.microsoft.com/office/drawing/2014/main" id="{DCF00629-B78C-1B92-116E-F8659CA148A9}"/>
              </a:ext>
            </a:extLst>
          </p:cNvPr>
          <p:cNvSpPr>
            <a:spLocks noGrp="1"/>
          </p:cNvSpPr>
          <p:nvPr>
            <p:ph type="body" orient="vert" idx="13"/>
          </p:nvPr>
        </p:nvSpPr>
        <p:spPr>
          <a:xfrm>
            <a:off x="8980145" y="325785"/>
            <a:ext cx="3297600" cy="525600"/>
          </a:xfrm>
        </p:spPr>
        <p:txBody>
          <a:bodyPr/>
          <a:lstStyle/>
          <a:p>
            <a:endParaRPr lang="en-US"/>
          </a:p>
        </p:txBody>
      </p:sp>
      <p:sp>
        <p:nvSpPr>
          <p:cNvPr id="6" name="Footer Placeholder 5">
            <a:extLst>
              <a:ext uri="{FF2B5EF4-FFF2-40B4-BE49-F238E27FC236}">
                <a16:creationId xmlns:a16="http://schemas.microsoft.com/office/drawing/2014/main" id="{1EE8D4D0-7D68-5B27-CF55-3C2D5D6C5825}"/>
              </a:ext>
            </a:extLst>
          </p:cNvPr>
          <p:cNvSpPr>
            <a:spLocks noGrp="1"/>
          </p:cNvSpPr>
          <p:nvPr>
            <p:ph type="ftr" sz="quarter" idx="14"/>
          </p:nvPr>
        </p:nvSpPr>
        <p:spPr/>
        <p:txBody>
          <a:bodyPr/>
          <a:lstStyle/>
          <a:p>
            <a:pPr>
              <a:defRPr/>
            </a:pPr>
            <a:r>
              <a:rPr lang="nl-NL"/>
              <a:t>Sessie 2. Locatiebepaling: burgermeetnet RTHA</a:t>
            </a:r>
          </a:p>
        </p:txBody>
      </p:sp>
      <p:pic>
        <p:nvPicPr>
          <p:cNvPr id="8" name="Picture 7">
            <a:extLst>
              <a:ext uri="{FF2B5EF4-FFF2-40B4-BE49-F238E27FC236}">
                <a16:creationId xmlns:a16="http://schemas.microsoft.com/office/drawing/2014/main" id="{51CCA8B9-2C88-A7E6-9A77-F7D58C7E1D58}"/>
              </a:ext>
            </a:extLst>
          </p:cNvPr>
          <p:cNvPicPr>
            <a:picLocks noChangeAspect="1"/>
          </p:cNvPicPr>
          <p:nvPr/>
        </p:nvPicPr>
        <p:blipFill>
          <a:blip r:embed="rId4"/>
          <a:stretch>
            <a:fillRect/>
          </a:stretch>
        </p:blipFill>
        <p:spPr>
          <a:xfrm>
            <a:off x="9069787" y="851385"/>
            <a:ext cx="2570669" cy="852603"/>
          </a:xfrm>
          <a:prstGeom prst="rect">
            <a:avLst/>
          </a:prstGeom>
        </p:spPr>
      </p:pic>
    </p:spTree>
    <p:extLst>
      <p:ext uri="{BB962C8B-B14F-4D97-AF65-F5344CB8AC3E}">
        <p14:creationId xmlns:p14="http://schemas.microsoft.com/office/powerpoint/2010/main" val="27875316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4B00DD-BEEE-EB92-D956-DDAD398A33ED}"/>
              </a:ext>
            </a:extLst>
          </p:cNvPr>
          <p:cNvSpPr>
            <a:spLocks noGrp="1"/>
          </p:cNvSpPr>
          <p:nvPr>
            <p:ph type="title"/>
          </p:nvPr>
        </p:nvSpPr>
        <p:spPr/>
        <p:txBody>
          <a:bodyPr/>
          <a:lstStyle/>
          <a:p>
            <a:r>
              <a:rPr lang="en-US">
                <a:cs typeface="Calibri"/>
              </a:rPr>
              <a:t>In </a:t>
            </a:r>
            <a:r>
              <a:rPr lang="en-US" err="1">
                <a:cs typeface="Calibri"/>
              </a:rPr>
              <a:t>gesprek</a:t>
            </a:r>
            <a:r>
              <a:rPr lang="en-US">
                <a:cs typeface="Calibri"/>
              </a:rPr>
              <a:t> </a:t>
            </a:r>
          </a:p>
        </p:txBody>
      </p:sp>
      <p:sp>
        <p:nvSpPr>
          <p:cNvPr id="4" name="Vertical Text Placeholder 3">
            <a:extLst>
              <a:ext uri="{FF2B5EF4-FFF2-40B4-BE49-F238E27FC236}">
                <a16:creationId xmlns:a16="http://schemas.microsoft.com/office/drawing/2014/main" id="{40DC7F93-E3B4-8D18-55EC-65A5566750B5}"/>
              </a:ext>
            </a:extLst>
          </p:cNvPr>
          <p:cNvSpPr>
            <a:spLocks noGrp="1"/>
          </p:cNvSpPr>
          <p:nvPr>
            <p:ph type="body" orient="vert" idx="1"/>
          </p:nvPr>
        </p:nvSpPr>
        <p:spPr>
          <a:xfrm>
            <a:off x="551544" y="1576211"/>
            <a:ext cx="5390035" cy="490405"/>
          </a:xfrm>
        </p:spPr>
        <p:txBody>
          <a:bodyPr/>
          <a:lstStyle/>
          <a:p>
            <a:pPr lvl="1">
              <a:buClr>
                <a:srgbClr val="25387F"/>
              </a:buClr>
            </a:pPr>
            <a:r>
              <a:rPr lang="nl-NL" sz="2400">
                <a:cs typeface="Calibri"/>
              </a:rPr>
              <a:t>Locatie van meetpunten bepalen</a:t>
            </a:r>
            <a:endParaRPr lang="nl-NL" sz="2800">
              <a:cs typeface="Calibri"/>
            </a:endParaRPr>
          </a:p>
          <a:p>
            <a:pPr marL="0" lvl="1" indent="0">
              <a:buClr>
                <a:srgbClr val="25387F"/>
              </a:buClr>
              <a:buNone/>
            </a:pPr>
            <a:endParaRPr lang="nl-NL" sz="2800">
              <a:cs typeface="Calibri"/>
            </a:endParaRPr>
          </a:p>
          <a:p>
            <a:pPr marL="342900" indent="-342900">
              <a:buFont typeface="Arial" panose="020B0604020202020204" pitchFamily="34" charset="0"/>
              <a:buAutoNum type="arabicPeriod"/>
            </a:pPr>
            <a:endParaRPr lang="en-US">
              <a:cs typeface="Calibri"/>
            </a:endParaRPr>
          </a:p>
        </p:txBody>
      </p:sp>
      <p:sp>
        <p:nvSpPr>
          <p:cNvPr id="5" name="Vertical Text Placeholder 4">
            <a:extLst>
              <a:ext uri="{FF2B5EF4-FFF2-40B4-BE49-F238E27FC236}">
                <a16:creationId xmlns:a16="http://schemas.microsoft.com/office/drawing/2014/main" id="{174C18B8-76DC-7BC7-9435-0C474D2A3C01}"/>
              </a:ext>
            </a:extLst>
          </p:cNvPr>
          <p:cNvSpPr>
            <a:spLocks noGrp="1"/>
          </p:cNvSpPr>
          <p:nvPr>
            <p:ph type="body" orient="vert" idx="13"/>
          </p:nvPr>
        </p:nvSpPr>
        <p:spPr/>
        <p:txBody>
          <a:bodyPr/>
          <a:lstStyle/>
          <a:p>
            <a:endParaRPr lang="en-US"/>
          </a:p>
        </p:txBody>
      </p:sp>
      <p:sp>
        <p:nvSpPr>
          <p:cNvPr id="6" name="Footer Placeholder 5">
            <a:extLst>
              <a:ext uri="{FF2B5EF4-FFF2-40B4-BE49-F238E27FC236}">
                <a16:creationId xmlns:a16="http://schemas.microsoft.com/office/drawing/2014/main" id="{7CD62BD2-FA03-293B-9549-AABE503DDA15}"/>
              </a:ext>
            </a:extLst>
          </p:cNvPr>
          <p:cNvSpPr>
            <a:spLocks noGrp="1"/>
          </p:cNvSpPr>
          <p:nvPr>
            <p:ph type="ftr" sz="quarter" idx="14"/>
          </p:nvPr>
        </p:nvSpPr>
        <p:spPr/>
        <p:txBody>
          <a:bodyPr/>
          <a:lstStyle/>
          <a:p>
            <a:pPr>
              <a:defRPr/>
            </a:pPr>
            <a:r>
              <a:rPr lang="nl-NL"/>
              <a:t>Sessie 2. Locatiebepaling: burgermeetnet RTHA</a:t>
            </a:r>
          </a:p>
        </p:txBody>
      </p:sp>
      <p:pic>
        <p:nvPicPr>
          <p:cNvPr id="8" name="Picture 7">
            <a:extLst>
              <a:ext uri="{FF2B5EF4-FFF2-40B4-BE49-F238E27FC236}">
                <a16:creationId xmlns:a16="http://schemas.microsoft.com/office/drawing/2014/main" id="{6E2A15AB-4C7A-EFA9-A67D-3520CD5193CA}"/>
              </a:ext>
            </a:extLst>
          </p:cNvPr>
          <p:cNvPicPr>
            <a:picLocks noChangeAspect="1"/>
          </p:cNvPicPr>
          <p:nvPr/>
        </p:nvPicPr>
        <p:blipFill>
          <a:blip r:embed="rId3"/>
          <a:stretch>
            <a:fillRect/>
          </a:stretch>
        </p:blipFill>
        <p:spPr>
          <a:xfrm>
            <a:off x="9585181" y="1011976"/>
            <a:ext cx="2570669" cy="852603"/>
          </a:xfrm>
          <a:prstGeom prst="rect">
            <a:avLst/>
          </a:prstGeom>
        </p:spPr>
      </p:pic>
      <p:sp>
        <p:nvSpPr>
          <p:cNvPr id="7" name="Vertical Text Placeholder 3">
            <a:extLst>
              <a:ext uri="{FF2B5EF4-FFF2-40B4-BE49-F238E27FC236}">
                <a16:creationId xmlns:a16="http://schemas.microsoft.com/office/drawing/2014/main" id="{848F33BC-4661-6A44-2CFA-7C00457615F4}"/>
              </a:ext>
            </a:extLst>
          </p:cNvPr>
          <p:cNvSpPr txBox="1">
            <a:spLocks/>
          </p:cNvSpPr>
          <p:nvPr/>
        </p:nvSpPr>
        <p:spPr>
          <a:xfrm>
            <a:off x="551544" y="2748776"/>
            <a:ext cx="7135118" cy="680224"/>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276225" indent="-276225" algn="l" defTabSz="914400" rtl="0" eaLnBrk="1" latinLnBrk="0" hangingPunct="1">
              <a:lnSpc>
                <a:spcPct val="10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550863" indent="-276225"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2000" b="1" kern="1200" cap="all" baseline="0">
                <a:solidFill>
                  <a:schemeClr val="accent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800" i="1"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533400" indent="-2667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2000" b="1" kern="1200">
                <a:solidFill>
                  <a:schemeClr val="accent1"/>
                </a:solidFill>
                <a:latin typeface="+mn-lt"/>
                <a:ea typeface="+mn-ea"/>
                <a:cs typeface="+mn-cs"/>
              </a:defRPr>
            </a:lvl9pPr>
          </a:lstStyle>
          <a:p>
            <a:pPr marL="0" lvl="1" indent="0">
              <a:buClr>
                <a:srgbClr val="25387F"/>
              </a:buClr>
              <a:buNone/>
            </a:pPr>
            <a:endParaRPr lang="nl-NL" sz="2400">
              <a:cs typeface="Calibri"/>
            </a:endParaRPr>
          </a:p>
          <a:p>
            <a:pPr lvl="1">
              <a:buClr>
                <a:srgbClr val="25387F"/>
              </a:buClr>
            </a:pPr>
            <a:r>
              <a:rPr lang="nl-NL" sz="2400">
                <a:cs typeface="Calibri"/>
              </a:rPr>
              <a:t>Samen de vervolgstappen bepalen BMN</a:t>
            </a:r>
          </a:p>
          <a:p>
            <a:pPr lvl="1">
              <a:buClr>
                <a:srgbClr val="25387F"/>
              </a:buClr>
            </a:pPr>
            <a:endParaRPr lang="nl-NL" sz="2800">
              <a:cs typeface="Calibri"/>
            </a:endParaRPr>
          </a:p>
          <a:p>
            <a:pPr marL="0" lvl="1" indent="0">
              <a:buClr>
                <a:srgbClr val="25387F"/>
              </a:buClr>
              <a:buFont typeface="Wingdings" panose="05000000000000000000" pitchFamily="2" charset="2"/>
              <a:buNone/>
            </a:pPr>
            <a:endParaRPr lang="nl-NL" sz="2800">
              <a:cs typeface="Calibri"/>
            </a:endParaRPr>
          </a:p>
          <a:p>
            <a:pPr marL="342900" indent="-342900">
              <a:buFont typeface="Arial" panose="020B0604020202020204" pitchFamily="34" charset="0"/>
              <a:buAutoNum type="arabicPeriod"/>
            </a:pPr>
            <a:endParaRPr lang="en-US">
              <a:cs typeface="Calibri"/>
            </a:endParaRPr>
          </a:p>
        </p:txBody>
      </p:sp>
      <p:sp>
        <p:nvSpPr>
          <p:cNvPr id="9" name="Vertical Text Placeholder 3">
            <a:extLst>
              <a:ext uri="{FF2B5EF4-FFF2-40B4-BE49-F238E27FC236}">
                <a16:creationId xmlns:a16="http://schemas.microsoft.com/office/drawing/2014/main" id="{870E4E2A-AE48-8618-2E7D-37994E229F13}"/>
              </a:ext>
            </a:extLst>
          </p:cNvPr>
          <p:cNvSpPr txBox="1">
            <a:spLocks/>
          </p:cNvSpPr>
          <p:nvPr/>
        </p:nvSpPr>
        <p:spPr>
          <a:xfrm>
            <a:off x="551544" y="2367110"/>
            <a:ext cx="5882710" cy="49040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276225" indent="-276225" algn="l" defTabSz="914400" rtl="0" eaLnBrk="1" latinLnBrk="0" hangingPunct="1">
              <a:lnSpc>
                <a:spcPct val="10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550863" indent="-276225"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2000" b="1" kern="1200" cap="all" baseline="0">
                <a:solidFill>
                  <a:schemeClr val="accent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800" i="1"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533400" indent="-2667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2000" b="1" kern="1200">
                <a:solidFill>
                  <a:schemeClr val="accent1"/>
                </a:solidFill>
                <a:latin typeface="+mn-lt"/>
                <a:ea typeface="+mn-ea"/>
                <a:cs typeface="+mn-cs"/>
              </a:defRPr>
            </a:lvl9pPr>
          </a:lstStyle>
          <a:p>
            <a:pPr lvl="1">
              <a:buClr>
                <a:srgbClr val="25387F"/>
              </a:buClr>
            </a:pPr>
            <a:r>
              <a:rPr lang="nl-NL" sz="2400">
                <a:cs typeface="Calibri"/>
              </a:rPr>
              <a:t>Inrichten platform informatievoorziening</a:t>
            </a:r>
            <a:endParaRPr lang="nl-NL" sz="2800">
              <a:cs typeface="Calibri"/>
            </a:endParaRPr>
          </a:p>
        </p:txBody>
      </p:sp>
      <p:pic>
        <p:nvPicPr>
          <p:cNvPr id="15" name="Picture Placeholder 14" descr="A person holding a device with a ball&#10;&#10;Description automatically generated">
            <a:extLst>
              <a:ext uri="{FF2B5EF4-FFF2-40B4-BE49-F238E27FC236}">
                <a16:creationId xmlns:a16="http://schemas.microsoft.com/office/drawing/2014/main" id="{13725D66-2218-DDE7-2205-3DAEBB631405}"/>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9846" r="29846"/>
          <a:stretch>
            <a:fillRect/>
          </a:stretch>
        </p:blipFill>
        <p:spPr/>
      </p:pic>
    </p:spTree>
    <p:extLst>
      <p:ext uri="{BB962C8B-B14F-4D97-AF65-F5344CB8AC3E}">
        <p14:creationId xmlns:p14="http://schemas.microsoft.com/office/powerpoint/2010/main" val="28062147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739C97-D7D7-8A09-1C80-27DE1AE87041}"/>
              </a:ext>
            </a:extLst>
          </p:cNvPr>
          <p:cNvSpPr>
            <a:spLocks noGrp="1"/>
          </p:cNvSpPr>
          <p:nvPr>
            <p:ph type="title"/>
          </p:nvPr>
        </p:nvSpPr>
        <p:spPr/>
        <p:txBody>
          <a:bodyPr/>
          <a:lstStyle/>
          <a:p>
            <a:r>
              <a:rPr lang="en-US">
                <a:cs typeface="Calibri"/>
              </a:rPr>
              <a:t>Hoe nu </a:t>
            </a:r>
            <a:r>
              <a:rPr lang="en-US" err="1">
                <a:cs typeface="Calibri"/>
              </a:rPr>
              <a:t>verder</a:t>
            </a:r>
            <a:r>
              <a:rPr lang="en-US">
                <a:cs typeface="Calibri"/>
              </a:rPr>
              <a:t>?</a:t>
            </a:r>
            <a:endParaRPr lang="en-US"/>
          </a:p>
        </p:txBody>
      </p:sp>
      <p:sp>
        <p:nvSpPr>
          <p:cNvPr id="4" name="Vertical Text Placeholder 3">
            <a:extLst>
              <a:ext uri="{FF2B5EF4-FFF2-40B4-BE49-F238E27FC236}">
                <a16:creationId xmlns:a16="http://schemas.microsoft.com/office/drawing/2014/main" id="{9241F500-5219-96DA-3FDC-A1858FC04B7E}"/>
              </a:ext>
            </a:extLst>
          </p:cNvPr>
          <p:cNvSpPr>
            <a:spLocks noGrp="1"/>
          </p:cNvSpPr>
          <p:nvPr>
            <p:ph type="body" orient="vert" idx="1"/>
          </p:nvPr>
        </p:nvSpPr>
        <p:spPr>
          <a:xfrm>
            <a:off x="551544" y="1320798"/>
            <a:ext cx="7733812" cy="4932000"/>
          </a:xfrm>
        </p:spPr>
        <p:txBody>
          <a:bodyPr/>
          <a:lstStyle/>
          <a:p>
            <a:pPr lvl="1">
              <a:buClr>
                <a:srgbClr val="25387F"/>
              </a:buClr>
              <a:buFont typeface="Wingdings,Sans-Serif"/>
              <a:buChar char="§"/>
            </a:pPr>
            <a:r>
              <a:rPr lang="en-US" sz="2000" err="1">
                <a:cs typeface="Calibri"/>
              </a:rPr>
              <a:t>Terugkoppeling</a:t>
            </a:r>
            <a:r>
              <a:rPr lang="en-US" sz="2000">
                <a:cs typeface="Calibri"/>
              </a:rPr>
              <a:t> </a:t>
            </a:r>
            <a:r>
              <a:rPr lang="en-US" sz="2000" err="1">
                <a:cs typeface="Calibri"/>
              </a:rPr>
              <a:t>sessie</a:t>
            </a:r>
            <a:endParaRPr lang="nl-NL" sz="2000" err="1">
              <a:cs typeface="Calibri"/>
            </a:endParaRPr>
          </a:p>
          <a:p>
            <a:pPr marL="550545" lvl="2" indent="-285750">
              <a:buClr>
                <a:srgbClr val="70B741"/>
              </a:buClr>
              <a:buFont typeface="Wingdings,Sans-Serif"/>
              <a:buChar char="§"/>
            </a:pPr>
            <a:r>
              <a:rPr lang="nl-NL" sz="2000">
                <a:cs typeface="Calibri"/>
              </a:rPr>
              <a:t>Vervolgstappen en samenvatting kennismakingssessie</a:t>
            </a:r>
          </a:p>
          <a:p>
            <a:pPr marL="264795" lvl="2" indent="0">
              <a:buClr>
                <a:srgbClr val="70B741"/>
              </a:buClr>
              <a:buNone/>
            </a:pPr>
            <a:endParaRPr lang="nl-NL" sz="2000">
              <a:cs typeface="Calibri"/>
            </a:endParaRPr>
          </a:p>
          <a:p>
            <a:pPr lvl="1">
              <a:buClr>
                <a:srgbClr val="25387F"/>
              </a:buClr>
              <a:buFont typeface="Wingdings"/>
              <a:buChar char="§"/>
            </a:pPr>
            <a:r>
              <a:rPr lang="nl-NL" sz="2000">
                <a:cs typeface="Calibri"/>
              </a:rPr>
              <a:t>Bij interesse kunt u uw gegevens bij ons achterlaten of u aanmelden via</a:t>
            </a:r>
            <a:endParaRPr lang="en-US" sz="2000">
              <a:cs typeface="Calibri"/>
            </a:endParaRPr>
          </a:p>
          <a:p>
            <a:pPr marL="550545" lvl="2" indent="-285750">
              <a:buClr>
                <a:srgbClr val="70B741"/>
              </a:buClr>
              <a:buFont typeface="Wingdings"/>
              <a:buChar char="§"/>
            </a:pPr>
            <a:r>
              <a:rPr lang="nl-NL" sz="2000">
                <a:cs typeface="Calibri"/>
              </a:rPr>
              <a:t>E-mail : info@dcmr.nl</a:t>
            </a:r>
          </a:p>
          <a:p>
            <a:pPr marL="550545" lvl="2" indent="-285750">
              <a:buClr>
                <a:srgbClr val="70B741"/>
              </a:buClr>
              <a:buFont typeface="Wingdings"/>
              <a:buChar char="§"/>
            </a:pPr>
            <a:r>
              <a:rPr lang="nl-NL" sz="2000">
                <a:cs typeface="Calibri"/>
              </a:rPr>
              <a:t>Telefoon: 010 246 80 00</a:t>
            </a:r>
            <a:endParaRPr lang="nl-NL" sz="2000">
              <a:solidFill>
                <a:srgbClr val="000000"/>
              </a:solidFill>
              <a:cs typeface="Calibri"/>
            </a:endParaRPr>
          </a:p>
          <a:p>
            <a:pPr marL="264795" lvl="2" indent="0">
              <a:buClr>
                <a:srgbClr val="70B741"/>
              </a:buClr>
              <a:buNone/>
            </a:pPr>
            <a:endParaRPr lang="nl-NL" sz="2400">
              <a:cs typeface="Calibri"/>
            </a:endParaRPr>
          </a:p>
        </p:txBody>
      </p:sp>
      <p:sp>
        <p:nvSpPr>
          <p:cNvPr id="6" name="Footer Placeholder 5">
            <a:extLst>
              <a:ext uri="{FF2B5EF4-FFF2-40B4-BE49-F238E27FC236}">
                <a16:creationId xmlns:a16="http://schemas.microsoft.com/office/drawing/2014/main" id="{D6C8E16F-37F8-0E4B-E9EA-41B1830FB406}"/>
              </a:ext>
            </a:extLst>
          </p:cNvPr>
          <p:cNvSpPr>
            <a:spLocks noGrp="1"/>
          </p:cNvSpPr>
          <p:nvPr>
            <p:ph type="ftr" sz="quarter" idx="14"/>
          </p:nvPr>
        </p:nvSpPr>
        <p:spPr/>
        <p:txBody>
          <a:bodyPr/>
          <a:lstStyle/>
          <a:p>
            <a:pPr>
              <a:defRPr/>
            </a:pPr>
            <a:r>
              <a:rPr lang="nl-NL"/>
              <a:t>Sessie 2. Locatiebepaling: burgermeetnet RTHA</a:t>
            </a:r>
          </a:p>
        </p:txBody>
      </p:sp>
      <p:pic>
        <p:nvPicPr>
          <p:cNvPr id="8" name="Picture 7">
            <a:extLst>
              <a:ext uri="{FF2B5EF4-FFF2-40B4-BE49-F238E27FC236}">
                <a16:creationId xmlns:a16="http://schemas.microsoft.com/office/drawing/2014/main" id="{08E13584-BD51-3828-0DFF-687413FD1DFF}"/>
              </a:ext>
            </a:extLst>
          </p:cNvPr>
          <p:cNvPicPr>
            <a:picLocks noChangeAspect="1"/>
          </p:cNvPicPr>
          <p:nvPr/>
        </p:nvPicPr>
        <p:blipFill>
          <a:blip r:embed="rId3"/>
          <a:stretch>
            <a:fillRect/>
          </a:stretch>
        </p:blipFill>
        <p:spPr>
          <a:xfrm>
            <a:off x="9343611" y="1223127"/>
            <a:ext cx="2570669" cy="852603"/>
          </a:xfrm>
          <a:prstGeom prst="rect">
            <a:avLst/>
          </a:prstGeom>
        </p:spPr>
      </p:pic>
    </p:spTree>
    <p:extLst>
      <p:ext uri="{BB962C8B-B14F-4D97-AF65-F5344CB8AC3E}">
        <p14:creationId xmlns:p14="http://schemas.microsoft.com/office/powerpoint/2010/main" val="23524274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BF696A-4538-43B7-85A6-6CE151991319}"/>
              </a:ext>
            </a:extLst>
          </p:cNvPr>
          <p:cNvSpPr>
            <a:spLocks noGrp="1"/>
          </p:cNvSpPr>
          <p:nvPr>
            <p:ph type="title"/>
          </p:nvPr>
        </p:nvSpPr>
        <p:spPr/>
        <p:txBody>
          <a:bodyPr/>
          <a:lstStyle/>
          <a:p>
            <a:r>
              <a:rPr lang="nl-NL"/>
              <a:t>Nu… en straks</a:t>
            </a:r>
          </a:p>
        </p:txBody>
      </p:sp>
      <p:graphicFrame>
        <p:nvGraphicFramePr>
          <p:cNvPr id="6" name="Tijdelijke aanduiding voor tabel 3">
            <a:extLst>
              <a:ext uri="{FF2B5EF4-FFF2-40B4-BE49-F238E27FC236}">
                <a16:creationId xmlns:a16="http://schemas.microsoft.com/office/drawing/2014/main" id="{01A6BDEE-736B-4E32-9F19-91D5CDC4966E}"/>
              </a:ext>
            </a:extLst>
          </p:cNvPr>
          <p:cNvGraphicFramePr>
            <a:graphicFrameLocks noGrp="1"/>
          </p:cNvGraphicFramePr>
          <p:nvPr>
            <p:ph type="tbl" sz="quarter" idx="17"/>
            <p:extLst>
              <p:ext uri="{D42A27DB-BD31-4B8C-83A1-F6EECF244321}">
                <p14:modId xmlns:p14="http://schemas.microsoft.com/office/powerpoint/2010/main" val="4115457418"/>
              </p:ext>
            </p:extLst>
          </p:nvPr>
        </p:nvGraphicFramePr>
        <p:xfrm>
          <a:off x="2169061" y="1321524"/>
          <a:ext cx="7868392" cy="4680136"/>
        </p:xfrm>
        <a:graphic>
          <a:graphicData uri="http://schemas.openxmlformats.org/drawingml/2006/table">
            <a:tbl>
              <a:tblPr firstRow="1" bandRow="1">
                <a:tableStyleId>{B301B821-A1FF-4177-AEE7-76D212191A09}</a:tableStyleId>
              </a:tblPr>
              <a:tblGrid>
                <a:gridCol w="3951691">
                  <a:extLst>
                    <a:ext uri="{9D8B030D-6E8A-4147-A177-3AD203B41FA5}">
                      <a16:colId xmlns:a16="http://schemas.microsoft.com/office/drawing/2014/main" val="20001"/>
                    </a:ext>
                  </a:extLst>
                </a:gridCol>
                <a:gridCol w="3916701">
                  <a:extLst>
                    <a:ext uri="{9D8B030D-6E8A-4147-A177-3AD203B41FA5}">
                      <a16:colId xmlns:a16="http://schemas.microsoft.com/office/drawing/2014/main" val="20002"/>
                    </a:ext>
                  </a:extLst>
                </a:gridCol>
              </a:tblGrid>
              <a:tr h="621394">
                <a:tc>
                  <a:txBody>
                    <a:bodyPr/>
                    <a:lstStyle/>
                    <a:p>
                      <a:pPr marL="0" algn="l" defTabSz="914400" rtl="0" eaLnBrk="1" latinLnBrk="0" hangingPunct="1">
                        <a:spcAft>
                          <a:spcPts val="0"/>
                        </a:spcAft>
                      </a:pPr>
                      <a:r>
                        <a:rPr lang="nl-NL" sz="2000" kern="1200" cap="all" baseline="0"/>
                        <a:t>Nu: </a:t>
                      </a:r>
                      <a:r>
                        <a:rPr lang="nl-NL" sz="2000" kern="1200" cap="all" baseline="0" err="1"/>
                        <a:t>Ranomos</a:t>
                      </a:r>
                      <a:endParaRPr lang="nl-NL" sz="2000" b="1" kern="1200" cap="all" baseline="0">
                        <a:solidFill>
                          <a:schemeClr val="accent1"/>
                        </a:solidFill>
                        <a:latin typeface="+mn-lt"/>
                        <a:ea typeface="+mn-ea"/>
                        <a:cs typeface="+mn-cs"/>
                      </a:endParaRPr>
                    </a:p>
                  </a:txBody>
                  <a:tcPr marL="68580" marR="68580" marT="0" marB="0"/>
                </a:tc>
                <a:tc>
                  <a:txBody>
                    <a:bodyPr/>
                    <a:lstStyle/>
                    <a:p>
                      <a:pPr marL="0" algn="r" defTabSz="914400" rtl="0" eaLnBrk="1" latinLnBrk="0" hangingPunct="1">
                        <a:spcAft>
                          <a:spcPts val="0"/>
                        </a:spcAft>
                      </a:pPr>
                      <a:r>
                        <a:rPr lang="nl-NL" sz="2000" kern="1200" cap="all" baseline="0"/>
                        <a:t>Straks: BMN</a:t>
                      </a:r>
                    </a:p>
                    <a:p>
                      <a:pPr marL="0" algn="r" defTabSz="914400" rtl="0" eaLnBrk="1" latinLnBrk="0" hangingPunct="1">
                        <a:spcAft>
                          <a:spcPts val="0"/>
                        </a:spcAft>
                      </a:pPr>
                      <a:r>
                        <a:rPr lang="nl-NL" sz="2000" b="1" kern="1200" cap="all" baseline="0">
                          <a:solidFill>
                            <a:schemeClr val="bg1"/>
                          </a:solidFill>
                          <a:latin typeface="+mn-lt"/>
                          <a:ea typeface="+mn-ea"/>
                          <a:cs typeface="+mn-cs"/>
                        </a:rPr>
                        <a:t>Aanvullend op RANOMOS</a:t>
                      </a:r>
                    </a:p>
                  </a:txBody>
                  <a:tcPr marL="68580" marR="68580" marT="0" marB="0"/>
                </a:tc>
                <a:extLst>
                  <a:ext uri="{0D108BD9-81ED-4DB2-BD59-A6C34878D82A}">
                    <a16:rowId xmlns:a16="http://schemas.microsoft.com/office/drawing/2014/main" val="10000"/>
                  </a:ext>
                </a:extLst>
              </a:tr>
              <a:tr h="621394">
                <a:tc>
                  <a:txBody>
                    <a:bodyPr/>
                    <a:lstStyle/>
                    <a:p>
                      <a:pPr>
                        <a:spcAft>
                          <a:spcPts val="0"/>
                        </a:spcAft>
                      </a:pPr>
                      <a:r>
                        <a:rPr lang="nl-NL" sz="1600">
                          <a:effectLst/>
                        </a:rPr>
                        <a:t>6 vaste </a:t>
                      </a:r>
                      <a:r>
                        <a:rPr lang="nl-NL" sz="1600" err="1">
                          <a:effectLst/>
                        </a:rPr>
                        <a:t>meetlokaties</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a:effectLst/>
                        </a:rPr>
                        <a:t>7 mobiele en 2 vaste </a:t>
                      </a:r>
                      <a:r>
                        <a:rPr lang="nl-NL" sz="1600" err="1">
                          <a:effectLst/>
                        </a:rPr>
                        <a:t>meetlokaties</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621394">
                <a:tc>
                  <a:txBody>
                    <a:bodyPr/>
                    <a:lstStyle/>
                    <a:p>
                      <a:pPr>
                        <a:spcAft>
                          <a:spcPts val="0"/>
                        </a:spcAft>
                      </a:pPr>
                      <a:r>
                        <a:rPr lang="nl-NL" sz="1600">
                          <a:effectLst/>
                        </a:rPr>
                        <a:t>(Live) Presentatie in </a:t>
                      </a:r>
                      <a:r>
                        <a:rPr lang="nl-NL" sz="1600" err="1">
                          <a:effectLst/>
                        </a:rPr>
                        <a:t>flighttracker</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a:effectLst/>
                        </a:rPr>
                        <a:t>Platform voor informatievoorziening (Noiselab)</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21394">
                <a:tc>
                  <a:txBody>
                    <a:bodyPr/>
                    <a:lstStyle/>
                    <a:p>
                      <a:pPr>
                        <a:spcAft>
                          <a:spcPts val="0"/>
                        </a:spcAft>
                      </a:pPr>
                      <a:r>
                        <a:rPr lang="nl-NL" sz="1600">
                          <a:effectLst/>
                        </a:rPr>
                        <a:t>Periodieke rapportages door DCMR</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a:effectLst/>
                        </a:rPr>
                        <a:t>Uitgebreide rapportagetool online beschikbaar voor iedereen</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21394">
                <a:tc>
                  <a:txBody>
                    <a:bodyPr/>
                    <a:lstStyle/>
                    <a:p>
                      <a:pPr>
                        <a:spcAft>
                          <a:spcPts val="0"/>
                        </a:spcAft>
                      </a:pPr>
                      <a:r>
                        <a:rPr lang="nl-NL" sz="1600">
                          <a:effectLst/>
                        </a:rPr>
                        <a:t>Geen begeleiding en jaarlijkse duiding van de resultaten door DCMR</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a:effectLst/>
                        </a:rPr>
                        <a:t>Kennisoverdracht en begeleiding bij het opzetten van het meetnet en regelmatige duiding van de resultaten</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621394">
                <a:tc>
                  <a:txBody>
                    <a:bodyPr/>
                    <a:lstStyle/>
                    <a:p>
                      <a:pPr>
                        <a:spcAft>
                          <a:spcPts val="0"/>
                        </a:spcAft>
                      </a:pPr>
                      <a:r>
                        <a:rPr lang="nl-NL" sz="1600">
                          <a:effectLst/>
                        </a:rPr>
                        <a:t>Berekening van gemeten geluidbelasting door DCMR in Lden (achteraf)</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a:effectLst/>
                        </a:rPr>
                        <a:t>Kan bijdrage leveren bij de ontwikkeling van een passende en actuele indicator voor de ervaren hinder</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621394">
                <a:tc>
                  <a:txBody>
                    <a:bodyPr/>
                    <a:lstStyle/>
                    <a:p>
                      <a:pPr>
                        <a:spcAft>
                          <a:spcPts val="0"/>
                        </a:spcAft>
                      </a:pPr>
                      <a:r>
                        <a:rPr lang="nl-NL" sz="1600">
                          <a:effectLst/>
                        </a:rPr>
                        <a:t>Positie meetposten bepaald door NLR zonder inspraak door bewoners</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a:effectLst/>
                        </a:rPr>
                        <a:t>Keuzes, zoals het bepalen van de meetlocaties, worden samen met bewoners gemaakt.</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grpSp>
        <p:nvGrpSpPr>
          <p:cNvPr id="7" name="GRID" hidden="1">
            <a:extLst>
              <a:ext uri="{FF2B5EF4-FFF2-40B4-BE49-F238E27FC236}">
                <a16:creationId xmlns:a16="http://schemas.microsoft.com/office/drawing/2014/main" id="{067CC25A-8153-4CDC-BE64-C81F36833F75}"/>
              </a:ext>
            </a:extLst>
          </p:cNvPr>
          <p:cNvGrpSpPr/>
          <p:nvPr/>
        </p:nvGrpSpPr>
        <p:grpSpPr>
          <a:xfrm>
            <a:off x="-14515" y="0"/>
            <a:ext cx="12221030" cy="6858000"/>
            <a:chOff x="-14515" y="0"/>
            <a:chExt cx="12221030" cy="6858000"/>
          </a:xfrm>
        </p:grpSpPr>
        <p:sp>
          <p:nvSpPr>
            <p:cNvPr id="8" name="Rechthoek 7">
              <a:extLst>
                <a:ext uri="{FF2B5EF4-FFF2-40B4-BE49-F238E27FC236}">
                  <a16:creationId xmlns:a16="http://schemas.microsoft.com/office/drawing/2014/main" id="{9566C642-5006-4BE7-AC9D-D0818512FC9D}"/>
                </a:ext>
              </a:extLst>
            </p:cNvPr>
            <p:cNvSpPr/>
            <p:nvPr userDrawn="1"/>
          </p:nvSpPr>
          <p:spPr>
            <a:xfrm>
              <a:off x="-14515" y="0"/>
              <a:ext cx="12206515"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hthoek 8">
              <a:extLst>
                <a:ext uri="{FF2B5EF4-FFF2-40B4-BE49-F238E27FC236}">
                  <a16:creationId xmlns:a16="http://schemas.microsoft.com/office/drawing/2014/main" id="{B46CFA5A-D85B-4A1A-9B20-74829A5B86A9}"/>
                </a:ext>
              </a:extLst>
            </p:cNvPr>
            <p:cNvSpPr/>
            <p:nvPr userDrawn="1"/>
          </p:nvSpPr>
          <p:spPr>
            <a:xfrm>
              <a:off x="0" y="6291944"/>
              <a:ext cx="12206515"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hthoek 9">
              <a:extLst>
                <a:ext uri="{FF2B5EF4-FFF2-40B4-BE49-F238E27FC236}">
                  <a16:creationId xmlns:a16="http://schemas.microsoft.com/office/drawing/2014/main" id="{AD45F555-769C-4ED2-A88C-2CA326517540}"/>
                </a:ext>
              </a:extLst>
            </p:cNvPr>
            <p:cNvSpPr/>
            <p:nvPr userDrawn="1"/>
          </p:nvSpPr>
          <p:spPr>
            <a:xfrm>
              <a:off x="0" y="1030905"/>
              <a:ext cx="12206515" cy="28989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hthoek 10">
              <a:extLst>
                <a:ext uri="{FF2B5EF4-FFF2-40B4-BE49-F238E27FC236}">
                  <a16:creationId xmlns:a16="http://schemas.microsoft.com/office/drawing/2014/main" id="{46928C5F-8248-4F80-BB39-80D12D631491}"/>
                </a:ext>
              </a:extLst>
            </p:cNvPr>
            <p:cNvSpPr/>
            <p:nvPr userDrawn="1"/>
          </p:nvSpPr>
          <p:spPr>
            <a:xfrm rot="5400000">
              <a:off x="-3145972" y="3145972"/>
              <a:ext cx="6858000"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hthoek 11">
              <a:extLst>
                <a:ext uri="{FF2B5EF4-FFF2-40B4-BE49-F238E27FC236}">
                  <a16:creationId xmlns:a16="http://schemas.microsoft.com/office/drawing/2014/main" id="{3B243331-17B9-4B54-AEF1-8DEAF4B8ED1D}"/>
                </a:ext>
              </a:extLst>
            </p:cNvPr>
            <p:cNvSpPr/>
            <p:nvPr userDrawn="1"/>
          </p:nvSpPr>
          <p:spPr>
            <a:xfrm rot="5400000">
              <a:off x="8479972" y="3145972"/>
              <a:ext cx="6858000" cy="5660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4502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a:extLst>
              <a:ext uri="{FF2B5EF4-FFF2-40B4-BE49-F238E27FC236}">
                <a16:creationId xmlns:a16="http://schemas.microsoft.com/office/drawing/2014/main" id="{132A22E1-64BA-4C74-985E-0AB380799F4F}"/>
              </a:ext>
            </a:extLst>
          </p:cNvPr>
          <p:cNvPicPr>
            <a:picLocks noGrp="1" noRot="1" noChangeAspect="1" noMove="1" noResize="1" noEditPoints="1" noAdjustHandles="1" noChangeArrowheads="1" noChangeShapeType="1" noCrop="1"/>
          </p:cNvPicPr>
          <p:nvPr>
            <p:ph type="pic" sz="quarter" idx="12"/>
          </p:nvPr>
        </p:nvPicPr>
        <p:blipFill rotWithShape="1">
          <a:blip r:embed="rId3"/>
          <a:srcRect l="32551" r="7866" b="26161"/>
          <a:stretch/>
        </p:blipFill>
        <p:spPr>
          <a:xfrm>
            <a:off x="8199527" y="0"/>
            <a:ext cx="4044950" cy="6684963"/>
          </a:xfrm>
          <a:prstGeom prst="rect">
            <a:avLst/>
          </a:prstGeom>
        </p:spPr>
      </p:pic>
      <p:sp>
        <p:nvSpPr>
          <p:cNvPr id="4" name="Titel 3">
            <a:extLst>
              <a:ext uri="{FF2B5EF4-FFF2-40B4-BE49-F238E27FC236}">
                <a16:creationId xmlns:a16="http://schemas.microsoft.com/office/drawing/2014/main" id="{CD0AFA1E-9F42-4F9D-960D-340EDE579722}"/>
              </a:ext>
            </a:extLst>
          </p:cNvPr>
          <p:cNvSpPr>
            <a:spLocks noGrp="1"/>
          </p:cNvSpPr>
          <p:nvPr>
            <p:ph type="title"/>
          </p:nvPr>
        </p:nvSpPr>
        <p:spPr>
          <a:xfrm>
            <a:off x="550863" y="566738"/>
            <a:ext cx="6778852" cy="463550"/>
          </a:xfrm>
        </p:spPr>
        <p:txBody>
          <a:bodyPr/>
          <a:lstStyle/>
          <a:p>
            <a:pPr>
              <a:defRPr/>
            </a:pPr>
            <a:r>
              <a:rPr lang="nl-NL" sz="3200"/>
              <a:t>Programma </a:t>
            </a:r>
          </a:p>
        </p:txBody>
      </p:sp>
      <p:sp>
        <p:nvSpPr>
          <p:cNvPr id="50180" name="Tijdelijke aanduiding voor verticale tekst 4">
            <a:extLst>
              <a:ext uri="{FF2B5EF4-FFF2-40B4-BE49-F238E27FC236}">
                <a16:creationId xmlns:a16="http://schemas.microsoft.com/office/drawing/2014/main" id="{26949046-F857-4986-A005-E37579FCC8B0}"/>
              </a:ext>
            </a:extLst>
          </p:cNvPr>
          <p:cNvSpPr>
            <a:spLocks noGrp="1"/>
          </p:cNvSpPr>
          <p:nvPr>
            <p:ph type="body" orient="vert" idx="1"/>
          </p:nvPr>
        </p:nvSpPr>
        <p:spPr bwMode="auto">
          <a:xfrm>
            <a:off x="550862" y="1320800"/>
            <a:ext cx="7236285" cy="4932363"/>
          </a:xfrm>
        </p:spPr>
        <p:txBody>
          <a:bodyPr wrap="square" numCol="1" compatLnSpc="1">
            <a:prstTxWarp prst="textNoShape">
              <a:avLst/>
            </a:prstTxWarp>
          </a:bodyPr>
          <a:lstStyle/>
          <a:p>
            <a:pPr marL="0" lvl="1" indent="0" eaLnBrk="1" hangingPunct="1">
              <a:buClr>
                <a:srgbClr val="25387F"/>
              </a:buClr>
              <a:buNone/>
            </a:pPr>
            <a:r>
              <a:rPr lang="nl-NL" altLang="nl-NL" sz="2000" dirty="0"/>
              <a:t>Sessie 3 – Inrichten platform burgermeetnet</a:t>
            </a:r>
            <a:endParaRPr lang="nl-NL" altLang="nl-NL" sz="2000" dirty="0">
              <a:cs typeface="Calibri"/>
            </a:endParaRPr>
          </a:p>
          <a:p>
            <a:pPr marL="274320" lvl="2" indent="0">
              <a:buNone/>
            </a:pPr>
            <a:endParaRPr lang="nl-NL" altLang="nl-NL" sz="2000" dirty="0">
              <a:cs typeface="Calibri"/>
            </a:endParaRPr>
          </a:p>
          <a:p>
            <a:pPr lvl="1">
              <a:buClr>
                <a:srgbClr val="25387F"/>
              </a:buClr>
            </a:pPr>
            <a:r>
              <a:rPr lang="nl-NL" altLang="nl-NL" sz="2000" dirty="0">
                <a:cs typeface="Calibri"/>
              </a:rPr>
              <a:t>Overzicht project burgermeetnet  </a:t>
            </a:r>
          </a:p>
          <a:p>
            <a:pPr lvl="1">
              <a:buClr>
                <a:srgbClr val="25387F"/>
              </a:buClr>
            </a:pPr>
            <a:r>
              <a:rPr lang="nl-NL" altLang="nl-NL" sz="2000" dirty="0">
                <a:cs typeface="Calibri"/>
              </a:rPr>
              <a:t>Doel en beoogd resultaat </a:t>
            </a:r>
          </a:p>
          <a:p>
            <a:pPr lvl="1">
              <a:buClr>
                <a:srgbClr val="25387F"/>
              </a:buClr>
            </a:pPr>
            <a:r>
              <a:rPr lang="nl-NL" altLang="nl-NL" sz="2000" dirty="0">
                <a:cs typeface="Calibri"/>
              </a:rPr>
              <a:t>Introductie platform </a:t>
            </a:r>
            <a:r>
              <a:rPr lang="nl-NL" altLang="nl-NL" sz="2000" dirty="0" err="1">
                <a:cs typeface="Calibri"/>
              </a:rPr>
              <a:t>Noiselab</a:t>
            </a:r>
            <a:endParaRPr lang="nl-NL" altLang="nl-NL" sz="2000" dirty="0">
              <a:cs typeface="Calibri"/>
            </a:endParaRPr>
          </a:p>
          <a:p>
            <a:pPr marL="0" lvl="1" indent="0">
              <a:buClr>
                <a:srgbClr val="25387F"/>
              </a:buClr>
              <a:buNone/>
            </a:pPr>
            <a:endParaRPr lang="nl-NL" altLang="nl-NL" sz="2000" dirty="0">
              <a:cs typeface="Calibri"/>
            </a:endParaRPr>
          </a:p>
          <a:p>
            <a:pPr lvl="1">
              <a:buClr>
                <a:srgbClr val="25387F"/>
              </a:buClr>
            </a:pPr>
            <a:r>
              <a:rPr lang="nl-NL" altLang="nl-NL" sz="2000" dirty="0">
                <a:cs typeface="Calibri"/>
              </a:rPr>
              <a:t>Informatie op het portaal – wat is er mogelijk?  </a:t>
            </a:r>
          </a:p>
          <a:p>
            <a:pPr lvl="1">
              <a:buClr>
                <a:srgbClr val="25387F"/>
              </a:buClr>
            </a:pPr>
            <a:r>
              <a:rPr lang="nl-NL" altLang="nl-NL" sz="2000" dirty="0">
                <a:cs typeface="Calibri"/>
              </a:rPr>
              <a:t>Bespreken welke informatie relevant is voor platform</a:t>
            </a:r>
          </a:p>
          <a:p>
            <a:pPr lvl="1">
              <a:buClr>
                <a:srgbClr val="25387F"/>
              </a:buClr>
            </a:pPr>
            <a:r>
              <a:rPr lang="nl-NL" altLang="nl-NL" sz="2000" dirty="0">
                <a:cs typeface="Calibri"/>
              </a:rPr>
              <a:t>Dashboard schets &amp; besluit hoofdlijnen data en visualisatie</a:t>
            </a:r>
          </a:p>
          <a:p>
            <a:pPr marL="0" lvl="1" indent="0">
              <a:buNone/>
            </a:pPr>
            <a:endParaRPr lang="nl-NL" altLang="nl-NL" sz="2000" dirty="0">
              <a:cs typeface="Calibri"/>
            </a:endParaRPr>
          </a:p>
          <a:p>
            <a:pPr lvl="1"/>
            <a:r>
              <a:rPr lang="nl-NL" altLang="nl-NL" sz="2000" dirty="0">
                <a:cs typeface="Calibri"/>
              </a:rPr>
              <a:t>Vervolgactiviteiten </a:t>
            </a:r>
          </a:p>
          <a:p>
            <a:pPr lvl="1"/>
            <a:r>
              <a:rPr lang="nl-NL" altLang="nl-NL" sz="2000" dirty="0">
                <a:cs typeface="Calibri"/>
              </a:rPr>
              <a:t>Vragen &amp; Afsluiting </a:t>
            </a:r>
          </a:p>
          <a:p>
            <a:pPr marL="0" lvl="1" indent="0">
              <a:buNone/>
            </a:pPr>
            <a:endParaRPr lang="nl-NL" altLang="nl-NL" sz="2000" dirty="0">
              <a:cs typeface="Calibri"/>
            </a:endParaRPr>
          </a:p>
          <a:p>
            <a:pPr marL="0" lvl="1" indent="0">
              <a:buNone/>
            </a:pPr>
            <a:endParaRPr lang="nl-NL" altLang="nl-NL" sz="2000" dirty="0">
              <a:cs typeface="Calibri"/>
            </a:endParaRPr>
          </a:p>
          <a:p>
            <a:pPr marL="0" lvl="1" indent="0">
              <a:buNone/>
            </a:pPr>
            <a:endParaRPr lang="nl-NL" altLang="nl-NL" sz="2000" dirty="0">
              <a:cs typeface="Calibri"/>
            </a:endParaRPr>
          </a:p>
          <a:p>
            <a:pPr marL="0" lvl="1" indent="0">
              <a:buClr>
                <a:srgbClr val="25387F"/>
              </a:buClr>
              <a:buNone/>
            </a:pPr>
            <a:endParaRPr lang="nl-NL" altLang="nl-NL" sz="2000" dirty="0">
              <a:cs typeface="Calibri"/>
            </a:endParaRPr>
          </a:p>
          <a:p>
            <a:pPr lvl="1">
              <a:buClr>
                <a:srgbClr val="25387F"/>
              </a:buClr>
            </a:pPr>
            <a:endParaRPr lang="nl-NL" altLang="nl-NL" sz="2000" dirty="0">
              <a:cs typeface="Calibri"/>
            </a:endParaRPr>
          </a:p>
          <a:p>
            <a:pPr marL="0" lvl="1" indent="0">
              <a:buClr>
                <a:srgbClr val="25387F"/>
              </a:buClr>
              <a:buNone/>
            </a:pPr>
            <a:endParaRPr lang="nl-NL" altLang="nl-NL" sz="2000" dirty="0">
              <a:cs typeface="Calibri"/>
            </a:endParaRPr>
          </a:p>
          <a:p>
            <a:pPr lvl="1">
              <a:buClr>
                <a:srgbClr val="25387F"/>
              </a:buClr>
            </a:pPr>
            <a:endParaRPr lang="nl-NL" altLang="nl-NL" sz="2000" dirty="0">
              <a:cs typeface="Calibri"/>
            </a:endParaRPr>
          </a:p>
          <a:p>
            <a:pPr lvl="1">
              <a:buClr>
                <a:srgbClr val="25387F"/>
              </a:buClr>
            </a:pPr>
            <a:endParaRPr lang="nl-NL" altLang="nl-NL" sz="2000" dirty="0">
              <a:cs typeface="Calibri"/>
            </a:endParaRPr>
          </a:p>
          <a:p>
            <a:pPr lvl="1">
              <a:buClr>
                <a:srgbClr val="25387F"/>
              </a:buClr>
            </a:pPr>
            <a:endParaRPr lang="nl-NL" altLang="nl-NL" sz="2000" dirty="0">
              <a:cs typeface="Calibri"/>
            </a:endParaRPr>
          </a:p>
          <a:p>
            <a:pPr lvl="1">
              <a:buClr>
                <a:srgbClr val="25387F"/>
              </a:buClr>
            </a:pPr>
            <a:endParaRPr lang="nl-NL" altLang="nl-NL" sz="2000" dirty="0">
              <a:cs typeface="Calibri"/>
            </a:endParaRPr>
          </a:p>
          <a:p>
            <a:pPr lvl="1">
              <a:buClr>
                <a:srgbClr val="25387F"/>
              </a:buClr>
            </a:pPr>
            <a:endParaRPr lang="nl-NL" altLang="nl-NL" sz="2000" dirty="0">
              <a:cs typeface="Calibri"/>
            </a:endParaRPr>
          </a:p>
          <a:p>
            <a:pPr marL="0" lvl="1" indent="0">
              <a:buClr>
                <a:srgbClr val="25387F"/>
              </a:buClr>
              <a:buNone/>
            </a:pPr>
            <a:endParaRPr lang="nl-NL" altLang="nl-NL" sz="2000" dirty="0">
              <a:cs typeface="Calibri"/>
            </a:endParaRPr>
          </a:p>
          <a:p>
            <a:pPr lvl="1">
              <a:buClr>
                <a:srgbClr val="25387F"/>
              </a:buClr>
            </a:pPr>
            <a:endParaRPr lang="nl-NL" altLang="nl-NL" sz="2000" dirty="0">
              <a:cs typeface="Calibri"/>
            </a:endParaRPr>
          </a:p>
          <a:p>
            <a:pPr lvl="1">
              <a:buClr>
                <a:srgbClr val="25387F"/>
              </a:buClr>
            </a:pPr>
            <a:endParaRPr lang="nl-NL" altLang="nl-NL" sz="2000" dirty="0">
              <a:cs typeface="Calibri"/>
            </a:endParaRPr>
          </a:p>
          <a:p>
            <a:pPr lvl="1">
              <a:buClr>
                <a:srgbClr val="25387F"/>
              </a:buClr>
            </a:pPr>
            <a:endParaRPr lang="nl-NL" altLang="nl-NL" sz="2000" dirty="0"/>
          </a:p>
        </p:txBody>
      </p:sp>
      <p:sp>
        <p:nvSpPr>
          <p:cNvPr id="34" name="Tijdelijke aanduiding voor verticale tekst 33">
            <a:extLst>
              <a:ext uri="{FF2B5EF4-FFF2-40B4-BE49-F238E27FC236}">
                <a16:creationId xmlns:a16="http://schemas.microsoft.com/office/drawing/2014/main" id="{6BCAED7D-55BD-41B3-A37B-11B7368C2FEF}"/>
              </a:ext>
            </a:extLst>
          </p:cNvPr>
          <p:cNvSpPr>
            <a:spLocks noGrp="1"/>
          </p:cNvSpPr>
          <p:nvPr>
            <p:ph type="body" orient="vert" idx="13"/>
          </p:nvPr>
        </p:nvSpPr>
        <p:spPr>
          <a:xfrm>
            <a:off x="9496168" y="173037"/>
            <a:ext cx="2748309" cy="437983"/>
          </a:xfrm>
        </p:spPr>
        <p:txBody>
          <a:bodyPr/>
          <a:lstStyle/>
          <a:p>
            <a:pPr eaLnBrk="1" fontAlgn="auto" hangingPunct="1">
              <a:spcAft>
                <a:spcPts val="0"/>
              </a:spcAft>
              <a:defRPr/>
            </a:pPr>
            <a:r>
              <a:rPr lang="nl-NL">
                <a:hlinkClick r:id="" action="ppaction://noaction"/>
              </a:rPr>
              <a:t>  </a:t>
            </a:r>
          </a:p>
        </p:txBody>
      </p:sp>
      <p:pic>
        <p:nvPicPr>
          <p:cNvPr id="3" name="Picture 2">
            <a:extLst>
              <a:ext uri="{FF2B5EF4-FFF2-40B4-BE49-F238E27FC236}">
                <a16:creationId xmlns:a16="http://schemas.microsoft.com/office/drawing/2014/main" id="{3E4D3931-3143-A894-5E99-FC5BC28D0ED5}"/>
              </a:ext>
            </a:extLst>
          </p:cNvPr>
          <p:cNvPicPr>
            <a:picLocks noChangeAspect="1"/>
          </p:cNvPicPr>
          <p:nvPr/>
        </p:nvPicPr>
        <p:blipFill>
          <a:blip r:embed="rId4"/>
          <a:stretch>
            <a:fillRect/>
          </a:stretch>
        </p:blipFill>
        <p:spPr>
          <a:xfrm>
            <a:off x="9835998" y="566738"/>
            <a:ext cx="2532240" cy="839857"/>
          </a:xfrm>
          <a:prstGeom prst="rect">
            <a:avLst/>
          </a:prstGeom>
        </p:spPr>
      </p:pic>
      <p:pic>
        <p:nvPicPr>
          <p:cNvPr id="2" name="Graphic 1" descr="Logo Gemeente Rotterdam, ga naar homepagina">
            <a:extLst>
              <a:ext uri="{FF2B5EF4-FFF2-40B4-BE49-F238E27FC236}">
                <a16:creationId xmlns:a16="http://schemas.microsoft.com/office/drawing/2014/main" id="{52E93600-149B-15B5-A058-7505B6649D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26240" y="1320800"/>
            <a:ext cx="2189909" cy="437983"/>
          </a:xfrm>
          <a:prstGeom prst="rect">
            <a:avLst/>
          </a:prstGeom>
        </p:spPr>
      </p:pic>
    </p:spTree>
    <p:extLst>
      <p:ext uri="{BB962C8B-B14F-4D97-AF65-F5344CB8AC3E}">
        <p14:creationId xmlns:p14="http://schemas.microsoft.com/office/powerpoint/2010/main" val="40041446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180">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180">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180">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180">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180">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180">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18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ijdelijke aanduiding voor afbeelding 16" descr="Afbeelding met wolk, hemel, buitenshuis, water&#10;&#10;Automatisch gegenereerde beschrijving">
            <a:extLst>
              <a:ext uri="{FF2B5EF4-FFF2-40B4-BE49-F238E27FC236}">
                <a16:creationId xmlns:a16="http://schemas.microsoft.com/office/drawing/2014/main" id="{7C7B3A6B-3C68-2514-DEE4-E1F0A52317A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354" b="3354"/>
          <a:stretch>
            <a:fillRect/>
          </a:stretch>
        </p:blipFill>
        <p:spPr>
          <a:xfrm>
            <a:off x="6372225" y="0"/>
            <a:ext cx="5819775" cy="6684963"/>
          </a:xfrm>
        </p:spPr>
      </p:pic>
      <p:sp>
        <p:nvSpPr>
          <p:cNvPr id="6" name="Titel 5">
            <a:extLst>
              <a:ext uri="{FF2B5EF4-FFF2-40B4-BE49-F238E27FC236}">
                <a16:creationId xmlns:a16="http://schemas.microsoft.com/office/drawing/2014/main" id="{6C9C67A7-89C2-22D4-E368-182544150FEB}"/>
              </a:ext>
            </a:extLst>
          </p:cNvPr>
          <p:cNvSpPr>
            <a:spLocks noGrp="1"/>
          </p:cNvSpPr>
          <p:nvPr>
            <p:ph type="title"/>
          </p:nvPr>
        </p:nvSpPr>
        <p:spPr/>
        <p:txBody>
          <a:bodyPr/>
          <a:lstStyle/>
          <a:p>
            <a:r>
              <a:rPr lang="en-US"/>
              <a:t>BMN in </a:t>
            </a:r>
            <a:r>
              <a:rPr lang="en-US" err="1"/>
              <a:t>vogelvlucht</a:t>
            </a:r>
            <a:endParaRPr lang="en-US"/>
          </a:p>
        </p:txBody>
      </p:sp>
      <p:sp>
        <p:nvSpPr>
          <p:cNvPr id="10" name="Tijdelijke aanduiding voor verticale tekst 9">
            <a:extLst>
              <a:ext uri="{FF2B5EF4-FFF2-40B4-BE49-F238E27FC236}">
                <a16:creationId xmlns:a16="http://schemas.microsoft.com/office/drawing/2014/main" id="{D00BB1BD-C84F-EB28-0F26-38C5CDFD2650}"/>
              </a:ext>
            </a:extLst>
          </p:cNvPr>
          <p:cNvSpPr>
            <a:spLocks noGrp="1"/>
          </p:cNvSpPr>
          <p:nvPr>
            <p:ph type="body" orient="vert" idx="1"/>
          </p:nvPr>
        </p:nvSpPr>
        <p:spPr>
          <a:xfrm>
            <a:off x="609086" y="725193"/>
            <a:ext cx="5253263" cy="5234576"/>
          </a:xfrm>
        </p:spPr>
        <p:txBody>
          <a:bodyPr/>
          <a:lstStyle/>
          <a:p>
            <a:endParaRPr lang="en-US" sz="2000" dirty="0">
              <a:latin typeface="Calibri"/>
              <a:ea typeface="Verdana"/>
              <a:cs typeface="Calibri" panose="020F0502020204030204"/>
            </a:endParaRPr>
          </a:p>
          <a:p>
            <a:pPr lvl="1">
              <a:buClr>
                <a:srgbClr val="25387F"/>
              </a:buClr>
            </a:pPr>
            <a:r>
              <a:rPr lang="nl-NL" altLang="nl-NL" sz="2000" dirty="0">
                <a:solidFill>
                  <a:srgbClr val="70B741"/>
                </a:solidFill>
                <a:cs typeface="Calibri"/>
              </a:rPr>
              <a:t>Aanleiding</a:t>
            </a:r>
            <a:endParaRPr lang="nl-NL" altLang="nl-NL" sz="2000" dirty="0">
              <a:solidFill>
                <a:srgbClr val="70B741"/>
              </a:solidFill>
            </a:endParaRPr>
          </a:p>
          <a:p>
            <a:pPr marL="550545" lvl="2"/>
            <a:r>
              <a:rPr lang="nl-NL" altLang="nl-NL" sz="2000" dirty="0"/>
              <a:t>Motie PS - 2019 verkenning BMN</a:t>
            </a:r>
          </a:p>
          <a:p>
            <a:pPr marL="550545" lvl="2"/>
            <a:r>
              <a:rPr lang="nl-NL" altLang="nl-NL" sz="2000" dirty="0"/>
              <a:t>Verkenning toegevoegde waarde BMN </a:t>
            </a:r>
          </a:p>
          <a:p>
            <a:pPr marL="550545" lvl="2"/>
            <a:r>
              <a:rPr lang="nl-NL" altLang="nl-NL" sz="2000" dirty="0"/>
              <a:t>Besluit PZH om BMN op te zetten</a:t>
            </a:r>
          </a:p>
          <a:p>
            <a:pPr marL="274320" lvl="2" indent="0">
              <a:buNone/>
            </a:pPr>
            <a:endParaRPr lang="nl-NL" altLang="nl-NL" sz="2000" dirty="0">
              <a:cs typeface="Calibri"/>
            </a:endParaRPr>
          </a:p>
          <a:p>
            <a:pPr lvl="1">
              <a:buClr>
                <a:srgbClr val="25387F"/>
              </a:buClr>
            </a:pPr>
            <a:r>
              <a:rPr lang="nl-NL" altLang="nl-NL" sz="2000" dirty="0">
                <a:solidFill>
                  <a:srgbClr val="70B741"/>
                </a:solidFill>
                <a:cs typeface="Calibri"/>
              </a:rPr>
              <a:t>Doel project burgermeetnet geluid</a:t>
            </a:r>
            <a:endParaRPr lang="nl-NL" altLang="nl-NL" sz="2000" dirty="0">
              <a:solidFill>
                <a:srgbClr val="70B741"/>
              </a:solidFill>
            </a:endParaRPr>
          </a:p>
          <a:p>
            <a:pPr marL="550545" lvl="2"/>
            <a:r>
              <a:rPr lang="nl-NL" altLang="nl-NL" sz="2000" dirty="0"/>
              <a:t>Meer inzicht van overlast vliegverkeer RTHA</a:t>
            </a:r>
          </a:p>
          <a:p>
            <a:pPr marL="550545" lvl="2"/>
            <a:r>
              <a:rPr lang="nl-NL" altLang="nl-NL" sz="2000" dirty="0"/>
              <a:t>Samenwerken met bewoners die geluidoverlast ondervinden</a:t>
            </a:r>
          </a:p>
          <a:p>
            <a:pPr marL="274320" lvl="2" indent="0">
              <a:buNone/>
            </a:pPr>
            <a:endParaRPr lang="nl-NL" altLang="nl-NL" sz="2000" dirty="0">
              <a:cs typeface="Calibri"/>
            </a:endParaRPr>
          </a:p>
          <a:p>
            <a:pPr lvl="1">
              <a:buClr>
                <a:srgbClr val="25387F"/>
              </a:buClr>
            </a:pPr>
            <a:r>
              <a:rPr lang="nl-NL" altLang="nl-NL" sz="2000" dirty="0">
                <a:solidFill>
                  <a:srgbClr val="70B741"/>
                </a:solidFill>
                <a:cs typeface="Calibri"/>
              </a:rPr>
              <a:t>Betrokken partijen</a:t>
            </a:r>
            <a:endParaRPr lang="nl-NL" altLang="nl-NL" sz="2000" dirty="0">
              <a:solidFill>
                <a:srgbClr val="70B741"/>
              </a:solidFill>
            </a:endParaRPr>
          </a:p>
          <a:p>
            <a:pPr marL="550545" lvl="2"/>
            <a:r>
              <a:rPr lang="nl-NL" altLang="nl-NL" sz="2000" dirty="0">
                <a:cs typeface="Calibri"/>
              </a:rPr>
              <a:t>Provincie Zuid Holland </a:t>
            </a:r>
          </a:p>
          <a:p>
            <a:pPr marL="550545" lvl="2"/>
            <a:r>
              <a:rPr lang="nl-NL" altLang="nl-NL" sz="2000" dirty="0">
                <a:cs typeface="Calibri"/>
              </a:rPr>
              <a:t>Gemeente Rotterdam </a:t>
            </a:r>
          </a:p>
          <a:p>
            <a:pPr marL="550545" lvl="2"/>
            <a:r>
              <a:rPr lang="nl-NL" altLang="nl-NL" sz="2000" dirty="0">
                <a:cs typeface="Calibri"/>
              </a:rPr>
              <a:t>Bewoners regio RTHA</a:t>
            </a:r>
          </a:p>
          <a:p>
            <a:pPr marL="550545" lvl="2"/>
            <a:r>
              <a:rPr lang="nl-NL" altLang="nl-NL" sz="2000" dirty="0">
                <a:cs typeface="Calibri"/>
              </a:rPr>
              <a:t>DCMR </a:t>
            </a:r>
            <a:endParaRPr lang="nl-NL" altLang="nl-NL" sz="1400" dirty="0">
              <a:cs typeface="Calibri"/>
            </a:endParaRPr>
          </a:p>
          <a:p>
            <a:pPr marL="550545" lvl="2"/>
            <a:endParaRPr lang="nl-NL" altLang="nl-NL" sz="1400" dirty="0">
              <a:cs typeface="Calibri"/>
            </a:endParaRPr>
          </a:p>
          <a:p>
            <a:pPr marL="550545" lvl="2"/>
            <a:endParaRPr lang="nl-NL" altLang="nl-NL" sz="1400" dirty="0">
              <a:cs typeface="Calibri"/>
            </a:endParaRPr>
          </a:p>
          <a:p>
            <a:pPr marL="274320" lvl="2" indent="0">
              <a:buNone/>
            </a:pPr>
            <a:endParaRPr lang="nl-NL" altLang="nl-NL" sz="2000" dirty="0">
              <a:cs typeface="Calibri"/>
            </a:endParaRPr>
          </a:p>
          <a:p>
            <a:pPr lvl="1">
              <a:buClr>
                <a:srgbClr val="25387F"/>
              </a:buClr>
              <a:buFont typeface="Wingdings"/>
              <a:buChar char="§"/>
            </a:pPr>
            <a:endParaRPr lang="en-US" sz="2400" dirty="0">
              <a:latin typeface="Calibri"/>
              <a:ea typeface="Verdana"/>
              <a:cs typeface="Calibri" panose="020F0502020204030204"/>
            </a:endParaRPr>
          </a:p>
          <a:p>
            <a:pPr lvl="1">
              <a:buClr>
                <a:srgbClr val="25387F"/>
              </a:buClr>
              <a:buFont typeface="Wingdings"/>
              <a:buChar char="§"/>
            </a:pPr>
            <a:endParaRPr lang="en-US" sz="2400" dirty="0">
              <a:latin typeface="Calibri"/>
              <a:ea typeface="Verdana"/>
              <a:cs typeface="Calibri" panose="020F0502020204030204"/>
            </a:endParaRPr>
          </a:p>
          <a:p>
            <a:pPr marL="0" lvl="1" indent="0">
              <a:buClr>
                <a:srgbClr val="25387F"/>
              </a:buClr>
              <a:buNone/>
            </a:pPr>
            <a:endParaRPr lang="en-US" sz="2400" dirty="0">
              <a:latin typeface="Calibri"/>
              <a:ea typeface="Verdana"/>
              <a:cs typeface="Calibri" panose="020F0502020204030204"/>
            </a:endParaRPr>
          </a:p>
          <a:p>
            <a:pPr lvl="1">
              <a:buClr>
                <a:srgbClr val="25387F"/>
              </a:buClr>
              <a:buFont typeface="Wingdings"/>
              <a:buChar char="§"/>
            </a:pPr>
            <a:endParaRPr lang="en-US" sz="2400" dirty="0">
              <a:latin typeface="Calibri"/>
              <a:ea typeface="Verdana"/>
              <a:cs typeface="Calibri" panose="020F0502020204030204"/>
            </a:endParaRPr>
          </a:p>
          <a:p>
            <a:endParaRPr lang="nl-NL" sz="1800" dirty="0">
              <a:cs typeface="Calibri"/>
            </a:endParaRPr>
          </a:p>
        </p:txBody>
      </p:sp>
      <p:sp>
        <p:nvSpPr>
          <p:cNvPr id="13" name="Tijdelijke aanduiding voor verticale tekst 33">
            <a:extLst>
              <a:ext uri="{FF2B5EF4-FFF2-40B4-BE49-F238E27FC236}">
                <a16:creationId xmlns:a16="http://schemas.microsoft.com/office/drawing/2014/main" id="{05EE94E7-E6DA-8D02-5EB5-9ED945DCD0B4}"/>
              </a:ext>
            </a:extLst>
          </p:cNvPr>
          <p:cNvSpPr txBox="1">
            <a:spLocks/>
          </p:cNvSpPr>
          <p:nvPr/>
        </p:nvSpPr>
        <p:spPr>
          <a:xfrm>
            <a:off x="9367840" y="64378"/>
            <a:ext cx="2748309" cy="437983"/>
          </a:xfrm>
          <a:prstGeom prst="rect">
            <a:avLst/>
          </a:prstGeom>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p:spPr>
        <p:txBody>
          <a:bodyPr vert="horz" lIns="0" tIns="0" rIns="0" bIns="0" rtlCol="0" anchor="t" anchorCtr="0">
            <a:normAutofit/>
          </a:bodyPr>
          <a:lstStyle>
            <a:lvl1pPr marL="0" indent="0" algn="l" defTabSz="914400" rtl="0" eaLnBrk="1" latinLnBrk="0" hangingPunct="1">
              <a:lnSpc>
                <a:spcPct val="100000"/>
              </a:lnSpc>
              <a:spcBef>
                <a:spcPts val="1000"/>
              </a:spcBef>
              <a:buFont typeface="Arial" panose="020B0604020202020204" pitchFamily="34" charset="0"/>
              <a:buNone/>
              <a:defRPr sz="100" kern="1200">
                <a:solidFill>
                  <a:schemeClr val="bg1">
                    <a:lumMod val="95000"/>
                  </a:schemeClr>
                </a:solidFill>
                <a:latin typeface="+mn-lt"/>
                <a:ea typeface="+mn-ea"/>
                <a:cs typeface="+mn-cs"/>
              </a:defRPr>
            </a:lvl1pPr>
            <a:lvl2pPr marL="276225" indent="-276225" algn="l" defTabSz="914400" rtl="0" eaLnBrk="1" latinLnBrk="0" hangingPunct="1">
              <a:lnSpc>
                <a:spcPct val="10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550863" indent="-276225"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2000" b="1" kern="1200" cap="all" baseline="0">
                <a:solidFill>
                  <a:schemeClr val="accent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800" i="1"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533400" indent="-2667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2000" b="1" kern="1200">
                <a:solidFill>
                  <a:schemeClr val="accent1"/>
                </a:solidFill>
                <a:latin typeface="+mn-lt"/>
                <a:ea typeface="+mn-ea"/>
                <a:cs typeface="+mn-cs"/>
              </a:defRPr>
            </a:lvl9pPr>
          </a:lstStyle>
          <a:p>
            <a:pPr>
              <a:defRPr/>
            </a:pPr>
            <a:r>
              <a:rPr lang="nl-NL">
                <a:hlinkClick r:id="" action="ppaction://noaction"/>
              </a:rPr>
              <a:t>  </a:t>
            </a:r>
          </a:p>
        </p:txBody>
      </p:sp>
      <p:pic>
        <p:nvPicPr>
          <p:cNvPr id="14" name="Picture 2">
            <a:extLst>
              <a:ext uri="{FF2B5EF4-FFF2-40B4-BE49-F238E27FC236}">
                <a16:creationId xmlns:a16="http://schemas.microsoft.com/office/drawing/2014/main" id="{86ECB741-2087-9CE2-A2BA-7AB1BDA927C2}"/>
              </a:ext>
            </a:extLst>
          </p:cNvPr>
          <p:cNvPicPr>
            <a:picLocks noChangeAspect="1"/>
          </p:cNvPicPr>
          <p:nvPr/>
        </p:nvPicPr>
        <p:blipFill>
          <a:blip r:embed="rId6"/>
          <a:stretch>
            <a:fillRect/>
          </a:stretch>
        </p:blipFill>
        <p:spPr>
          <a:xfrm>
            <a:off x="9755074" y="491652"/>
            <a:ext cx="2532240" cy="839857"/>
          </a:xfrm>
          <a:prstGeom prst="rect">
            <a:avLst/>
          </a:prstGeom>
        </p:spPr>
      </p:pic>
      <p:pic>
        <p:nvPicPr>
          <p:cNvPr id="15" name="Graphic 14" descr="Logo Gemeente Rotterdam, ga naar homepagina">
            <a:extLst>
              <a:ext uri="{FF2B5EF4-FFF2-40B4-BE49-F238E27FC236}">
                <a16:creationId xmlns:a16="http://schemas.microsoft.com/office/drawing/2014/main" id="{3E18A011-1651-7736-2F61-79159295E2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16660" y="1320800"/>
            <a:ext cx="2189909" cy="437983"/>
          </a:xfrm>
          <a:prstGeom prst="rect">
            <a:avLst/>
          </a:prstGeom>
        </p:spPr>
      </p:pic>
    </p:spTree>
    <p:extLst>
      <p:ext uri="{BB962C8B-B14F-4D97-AF65-F5344CB8AC3E}">
        <p14:creationId xmlns:p14="http://schemas.microsoft.com/office/powerpoint/2010/main" val="253302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10" end="1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11" end="1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12" end="1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13" end="1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Vrije vorm: vorm 53">
            <a:extLst>
              <a:ext uri="{FF2B5EF4-FFF2-40B4-BE49-F238E27FC236}">
                <a16:creationId xmlns:a16="http://schemas.microsoft.com/office/drawing/2014/main" id="{0B86E6BF-7870-4C79-C748-0B7F6AAE2E24}"/>
              </a:ext>
            </a:extLst>
          </p:cNvPr>
          <p:cNvSpPr/>
          <p:nvPr/>
        </p:nvSpPr>
        <p:spPr>
          <a:xfrm>
            <a:off x="3623129" y="2434701"/>
            <a:ext cx="1994955" cy="1743842"/>
          </a:xfrm>
          <a:custGeom>
            <a:avLst/>
            <a:gdLst>
              <a:gd name="connsiteX0" fmla="*/ 0 w 1994955"/>
              <a:gd name="connsiteY0" fmla="*/ 261576 h 1743842"/>
              <a:gd name="connsiteX1" fmla="*/ 1123034 w 1994955"/>
              <a:gd name="connsiteY1" fmla="*/ 261576 h 1743842"/>
              <a:gd name="connsiteX2" fmla="*/ 1123034 w 1994955"/>
              <a:gd name="connsiteY2" fmla="*/ 0 h 1743842"/>
              <a:gd name="connsiteX3" fmla="*/ 1994955 w 1994955"/>
              <a:gd name="connsiteY3" fmla="*/ 871921 h 1743842"/>
              <a:gd name="connsiteX4" fmla="*/ 1123034 w 1994955"/>
              <a:gd name="connsiteY4" fmla="*/ 1743842 h 1743842"/>
              <a:gd name="connsiteX5" fmla="*/ 1123034 w 1994955"/>
              <a:gd name="connsiteY5" fmla="*/ 1482266 h 1743842"/>
              <a:gd name="connsiteX6" fmla="*/ 0 w 1994955"/>
              <a:gd name="connsiteY6" fmla="*/ 1482266 h 1743842"/>
              <a:gd name="connsiteX7" fmla="*/ 0 w 1994955"/>
              <a:gd name="connsiteY7" fmla="*/ 261576 h 174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4955" h="1743842">
                <a:moveTo>
                  <a:pt x="0" y="261576"/>
                </a:moveTo>
                <a:lnTo>
                  <a:pt x="1123034" y="261576"/>
                </a:lnTo>
                <a:lnTo>
                  <a:pt x="1123034" y="0"/>
                </a:lnTo>
                <a:lnTo>
                  <a:pt x="1994955" y="871921"/>
                </a:lnTo>
                <a:lnTo>
                  <a:pt x="1123034" y="1743842"/>
                </a:lnTo>
                <a:lnTo>
                  <a:pt x="1123034" y="1482266"/>
                </a:lnTo>
                <a:lnTo>
                  <a:pt x="0" y="1482266"/>
                </a:lnTo>
                <a:lnTo>
                  <a:pt x="0" y="261576"/>
                </a:lnTo>
                <a:close/>
              </a:path>
            </a:pathLst>
          </a:custGeom>
          <a:solidFill>
            <a:schemeClr val="accent2">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29219" tIns="269196" rIns="538916" bIns="269196" numCol="1" spcCol="1270" anchor="ctr" anchorCtr="0">
            <a:noAutofit/>
          </a:bodyPr>
          <a:lstStyle/>
          <a:p>
            <a:pPr marL="114300" lvl="1" indent="-114300" defTabSz="533400">
              <a:lnSpc>
                <a:spcPct val="90000"/>
              </a:lnSpc>
              <a:spcBef>
                <a:spcPct val="0"/>
              </a:spcBef>
              <a:spcAft>
                <a:spcPct val="15000"/>
              </a:spcAft>
              <a:buChar char="•"/>
            </a:pPr>
            <a:endParaRPr lang="en-US" sz="1200"/>
          </a:p>
          <a:p>
            <a:pPr marL="114300" lvl="1" indent="-114300" defTabSz="533400">
              <a:lnSpc>
                <a:spcPct val="90000"/>
              </a:lnSpc>
              <a:spcBef>
                <a:spcPct val="0"/>
              </a:spcBef>
              <a:spcAft>
                <a:spcPct val="15000"/>
              </a:spcAft>
              <a:buChar char="•"/>
            </a:pPr>
            <a:endParaRPr lang="en-US" sz="1200"/>
          </a:p>
        </p:txBody>
      </p:sp>
      <p:sp>
        <p:nvSpPr>
          <p:cNvPr id="7" name="Titel 6">
            <a:extLst>
              <a:ext uri="{FF2B5EF4-FFF2-40B4-BE49-F238E27FC236}">
                <a16:creationId xmlns:a16="http://schemas.microsoft.com/office/drawing/2014/main" id="{D6C49251-C544-40A7-B7E1-E3E12BCBE8EC}"/>
              </a:ext>
            </a:extLst>
          </p:cNvPr>
          <p:cNvSpPr>
            <a:spLocks noGrp="1"/>
          </p:cNvSpPr>
          <p:nvPr>
            <p:ph type="title"/>
          </p:nvPr>
        </p:nvSpPr>
        <p:spPr/>
        <p:txBody>
          <a:bodyPr/>
          <a:lstStyle/>
          <a:p>
            <a:r>
              <a:rPr lang="en-US" dirty="0" err="1">
                <a:ea typeface="Calibri"/>
                <a:cs typeface="Calibri"/>
              </a:rPr>
              <a:t>Bijeenkomsten</a:t>
            </a:r>
            <a:endParaRPr lang="en-US" dirty="0"/>
          </a:p>
        </p:txBody>
      </p:sp>
      <p:grpSp>
        <p:nvGrpSpPr>
          <p:cNvPr id="34" name="Groep 33">
            <a:extLst>
              <a:ext uri="{FF2B5EF4-FFF2-40B4-BE49-F238E27FC236}">
                <a16:creationId xmlns:a16="http://schemas.microsoft.com/office/drawing/2014/main" id="{BCE0C550-051C-98DD-050E-B3F9AFF239DA}"/>
              </a:ext>
            </a:extLst>
          </p:cNvPr>
          <p:cNvGrpSpPr/>
          <p:nvPr/>
        </p:nvGrpSpPr>
        <p:grpSpPr>
          <a:xfrm>
            <a:off x="92542" y="2408708"/>
            <a:ext cx="2963511" cy="1743842"/>
            <a:chOff x="1054658" y="1389963"/>
            <a:chExt cx="2963511" cy="1743842"/>
          </a:xfrm>
        </p:grpSpPr>
        <p:sp>
          <p:nvSpPr>
            <p:cNvPr id="21" name="Vrije vorm: vorm 20">
              <a:extLst>
                <a:ext uri="{FF2B5EF4-FFF2-40B4-BE49-F238E27FC236}">
                  <a16:creationId xmlns:a16="http://schemas.microsoft.com/office/drawing/2014/main" id="{D12ABE22-B17C-AE36-87F5-137F6FDE2BC7}"/>
                </a:ext>
              </a:extLst>
            </p:cNvPr>
            <p:cNvSpPr/>
            <p:nvPr/>
          </p:nvSpPr>
          <p:spPr>
            <a:xfrm>
              <a:off x="1553396" y="1389963"/>
              <a:ext cx="1994955" cy="1743842"/>
            </a:xfrm>
            <a:custGeom>
              <a:avLst/>
              <a:gdLst>
                <a:gd name="connsiteX0" fmla="*/ 0 w 1994955"/>
                <a:gd name="connsiteY0" fmla="*/ 261576 h 1743842"/>
                <a:gd name="connsiteX1" fmla="*/ 1123034 w 1994955"/>
                <a:gd name="connsiteY1" fmla="*/ 261576 h 1743842"/>
                <a:gd name="connsiteX2" fmla="*/ 1123034 w 1994955"/>
                <a:gd name="connsiteY2" fmla="*/ 0 h 1743842"/>
                <a:gd name="connsiteX3" fmla="*/ 1994955 w 1994955"/>
                <a:gd name="connsiteY3" fmla="*/ 871921 h 1743842"/>
                <a:gd name="connsiteX4" fmla="*/ 1123034 w 1994955"/>
                <a:gd name="connsiteY4" fmla="*/ 1743842 h 1743842"/>
                <a:gd name="connsiteX5" fmla="*/ 1123034 w 1994955"/>
                <a:gd name="connsiteY5" fmla="*/ 1482266 h 1743842"/>
                <a:gd name="connsiteX6" fmla="*/ 0 w 1994955"/>
                <a:gd name="connsiteY6" fmla="*/ 1482266 h 1743842"/>
                <a:gd name="connsiteX7" fmla="*/ 0 w 1994955"/>
                <a:gd name="connsiteY7" fmla="*/ 261576 h 174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4955" h="1743842">
                  <a:moveTo>
                    <a:pt x="0" y="261576"/>
                  </a:moveTo>
                  <a:lnTo>
                    <a:pt x="1123034" y="261576"/>
                  </a:lnTo>
                  <a:lnTo>
                    <a:pt x="1123034" y="0"/>
                  </a:lnTo>
                  <a:lnTo>
                    <a:pt x="1994955" y="871921"/>
                  </a:lnTo>
                  <a:lnTo>
                    <a:pt x="1123034" y="1743842"/>
                  </a:lnTo>
                  <a:lnTo>
                    <a:pt x="1123034" y="1482266"/>
                  </a:lnTo>
                  <a:lnTo>
                    <a:pt x="0" y="1482266"/>
                  </a:lnTo>
                  <a:lnTo>
                    <a:pt x="0" y="261576"/>
                  </a:lnTo>
                  <a:close/>
                </a:path>
              </a:pathLst>
            </a:custGeom>
            <a:solidFill>
              <a:schemeClr val="accent2">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29219" tIns="269196" rIns="538916" bIns="269196" numCol="1" spcCol="1270" anchor="ctr" anchorCtr="0">
              <a:noAutofit/>
            </a:bodyPr>
            <a:lstStyle/>
            <a:p>
              <a:pPr marL="114300" lvl="1" indent="-114300" algn="l" defTabSz="533400">
                <a:lnSpc>
                  <a:spcPct val="90000"/>
                </a:lnSpc>
                <a:spcBef>
                  <a:spcPct val="0"/>
                </a:spcBef>
                <a:spcAft>
                  <a:spcPct val="15000"/>
                </a:spcAft>
                <a:buChar char="•"/>
              </a:pPr>
              <a:endParaRPr lang="en-US" sz="1200" kern="1200"/>
            </a:p>
            <a:p>
              <a:pPr marL="114300" lvl="1" indent="-114300" algn="l" defTabSz="533400">
                <a:lnSpc>
                  <a:spcPct val="90000"/>
                </a:lnSpc>
                <a:spcBef>
                  <a:spcPct val="0"/>
                </a:spcBef>
                <a:spcAft>
                  <a:spcPct val="15000"/>
                </a:spcAft>
                <a:buChar char="•"/>
              </a:pPr>
              <a:endParaRPr lang="en-US" sz="1200" kern="1200"/>
            </a:p>
          </p:txBody>
        </p:sp>
        <p:sp>
          <p:nvSpPr>
            <p:cNvPr id="22" name="Vrije vorm: vorm 21">
              <a:extLst>
                <a:ext uri="{FF2B5EF4-FFF2-40B4-BE49-F238E27FC236}">
                  <a16:creationId xmlns:a16="http://schemas.microsoft.com/office/drawing/2014/main" id="{C2B1C4D6-A9EC-9674-F366-48AAE3B07FCB}"/>
                </a:ext>
              </a:extLst>
            </p:cNvPr>
            <p:cNvSpPr/>
            <p:nvPr/>
          </p:nvSpPr>
          <p:spPr>
            <a:xfrm>
              <a:off x="1054658" y="1778222"/>
              <a:ext cx="997477" cy="997477"/>
            </a:xfrm>
            <a:custGeom>
              <a:avLst/>
              <a:gdLst>
                <a:gd name="connsiteX0" fmla="*/ 0 w 997477"/>
                <a:gd name="connsiteY0" fmla="*/ 498739 h 997477"/>
                <a:gd name="connsiteX1" fmla="*/ 498739 w 997477"/>
                <a:gd name="connsiteY1" fmla="*/ 0 h 997477"/>
                <a:gd name="connsiteX2" fmla="*/ 997478 w 997477"/>
                <a:gd name="connsiteY2" fmla="*/ 498739 h 997477"/>
                <a:gd name="connsiteX3" fmla="*/ 498739 w 997477"/>
                <a:gd name="connsiteY3" fmla="*/ 997478 h 997477"/>
                <a:gd name="connsiteX4" fmla="*/ 0 w 997477"/>
                <a:gd name="connsiteY4" fmla="*/ 498739 h 997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477" h="997477">
                  <a:moveTo>
                    <a:pt x="0" y="498739"/>
                  </a:moveTo>
                  <a:cubicBezTo>
                    <a:pt x="0" y="223293"/>
                    <a:pt x="223293" y="0"/>
                    <a:pt x="498739" y="0"/>
                  </a:cubicBezTo>
                  <a:cubicBezTo>
                    <a:pt x="774185" y="0"/>
                    <a:pt x="997478" y="223293"/>
                    <a:pt x="997478" y="498739"/>
                  </a:cubicBezTo>
                  <a:cubicBezTo>
                    <a:pt x="997478" y="774185"/>
                    <a:pt x="774185" y="997478"/>
                    <a:pt x="498739" y="997478"/>
                  </a:cubicBezTo>
                  <a:cubicBezTo>
                    <a:pt x="223293" y="997478"/>
                    <a:pt x="0" y="774185"/>
                    <a:pt x="0" y="498739"/>
                  </a:cubicBezTo>
                  <a:close/>
                </a:path>
              </a:pathLst>
            </a:custGeom>
            <a:ln>
              <a:solidFill>
                <a:srgbClr val="70B74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5287" tIns="175287" rIns="175287" bIns="175287" numCol="1" spcCol="1270" anchor="ctr" anchorCtr="0">
              <a:noAutofit/>
            </a:bodyPr>
            <a:lstStyle/>
            <a:p>
              <a:pPr marL="0" lvl="0" indent="0" algn="ctr" defTabSz="2044700">
                <a:lnSpc>
                  <a:spcPct val="90000"/>
                </a:lnSpc>
                <a:spcBef>
                  <a:spcPct val="0"/>
                </a:spcBef>
                <a:spcAft>
                  <a:spcPct val="35000"/>
                </a:spcAft>
                <a:buNone/>
              </a:pPr>
              <a:r>
                <a:rPr lang="en-US" sz="4600" dirty="0"/>
                <a:t>1</a:t>
              </a:r>
              <a:endParaRPr lang="en-US" sz="4600" kern="1200" dirty="0"/>
            </a:p>
          </p:txBody>
        </p:sp>
        <p:sp>
          <p:nvSpPr>
            <p:cNvPr id="27" name="Tekstvak 26">
              <a:extLst>
                <a:ext uri="{FF2B5EF4-FFF2-40B4-BE49-F238E27FC236}">
                  <a16:creationId xmlns:a16="http://schemas.microsoft.com/office/drawing/2014/main" id="{F283291D-41D9-6B80-A3FC-5FD348E8ECCB}"/>
                </a:ext>
              </a:extLst>
            </p:cNvPr>
            <p:cNvSpPr txBox="1"/>
            <p:nvPr/>
          </p:nvSpPr>
          <p:spPr>
            <a:xfrm>
              <a:off x="2029244" y="1785422"/>
              <a:ext cx="1988925" cy="1200329"/>
            </a:xfrm>
            <a:prstGeom prst="rect">
              <a:avLst/>
            </a:prstGeom>
            <a:noFill/>
          </p:spPr>
          <p:txBody>
            <a:bodyPr wrap="square" rtlCol="0">
              <a:spAutoFit/>
            </a:bodyPr>
            <a:lstStyle/>
            <a:p>
              <a:endParaRPr lang="en-US" b="1"/>
            </a:p>
            <a:p>
              <a:r>
                <a:rPr lang="en-US" b="1" err="1">
                  <a:solidFill>
                    <a:schemeClr val="bg1"/>
                  </a:solidFill>
                </a:rPr>
                <a:t>Kennismaken</a:t>
              </a:r>
              <a:endParaRPr lang="en-US" b="1">
                <a:solidFill>
                  <a:schemeClr val="bg1"/>
                </a:solidFill>
              </a:endParaRPr>
            </a:p>
            <a:p>
              <a:r>
                <a:rPr lang="en-US" b="1">
                  <a:solidFill>
                    <a:schemeClr val="bg1"/>
                  </a:solidFill>
                </a:rPr>
                <a:t>BMN</a:t>
              </a:r>
            </a:p>
            <a:p>
              <a:endParaRPr lang="en-US" b="1">
                <a:solidFill>
                  <a:schemeClr val="bg1"/>
                </a:solidFill>
              </a:endParaRPr>
            </a:p>
          </p:txBody>
        </p:sp>
      </p:grpSp>
      <p:grpSp>
        <p:nvGrpSpPr>
          <p:cNvPr id="33" name="Groep 32">
            <a:extLst>
              <a:ext uri="{FF2B5EF4-FFF2-40B4-BE49-F238E27FC236}">
                <a16:creationId xmlns:a16="http://schemas.microsoft.com/office/drawing/2014/main" id="{B5C43811-3A4C-C612-746C-79BC413A3740}"/>
              </a:ext>
            </a:extLst>
          </p:cNvPr>
          <p:cNvGrpSpPr/>
          <p:nvPr/>
        </p:nvGrpSpPr>
        <p:grpSpPr>
          <a:xfrm>
            <a:off x="3125350" y="2425421"/>
            <a:ext cx="2963511" cy="1743842"/>
            <a:chOff x="3733848" y="1389963"/>
            <a:chExt cx="2963511" cy="1743842"/>
          </a:xfrm>
        </p:grpSpPr>
        <p:sp>
          <p:nvSpPr>
            <p:cNvPr id="30" name="Vrije vorm: vorm 29">
              <a:extLst>
                <a:ext uri="{FF2B5EF4-FFF2-40B4-BE49-F238E27FC236}">
                  <a16:creationId xmlns:a16="http://schemas.microsoft.com/office/drawing/2014/main" id="{B08C4299-CE9B-8704-0101-39B2BF111EAC}"/>
                </a:ext>
              </a:extLst>
            </p:cNvPr>
            <p:cNvSpPr/>
            <p:nvPr/>
          </p:nvSpPr>
          <p:spPr>
            <a:xfrm>
              <a:off x="4232586" y="1389963"/>
              <a:ext cx="1994955" cy="1743842"/>
            </a:xfrm>
            <a:custGeom>
              <a:avLst/>
              <a:gdLst>
                <a:gd name="connsiteX0" fmla="*/ 0 w 1994955"/>
                <a:gd name="connsiteY0" fmla="*/ 261576 h 1743842"/>
                <a:gd name="connsiteX1" fmla="*/ 1123034 w 1994955"/>
                <a:gd name="connsiteY1" fmla="*/ 261576 h 1743842"/>
                <a:gd name="connsiteX2" fmla="*/ 1123034 w 1994955"/>
                <a:gd name="connsiteY2" fmla="*/ 0 h 1743842"/>
                <a:gd name="connsiteX3" fmla="*/ 1994955 w 1994955"/>
                <a:gd name="connsiteY3" fmla="*/ 871921 h 1743842"/>
                <a:gd name="connsiteX4" fmla="*/ 1123034 w 1994955"/>
                <a:gd name="connsiteY4" fmla="*/ 1743842 h 1743842"/>
                <a:gd name="connsiteX5" fmla="*/ 1123034 w 1994955"/>
                <a:gd name="connsiteY5" fmla="*/ 1482266 h 1743842"/>
                <a:gd name="connsiteX6" fmla="*/ 0 w 1994955"/>
                <a:gd name="connsiteY6" fmla="*/ 1482266 h 1743842"/>
                <a:gd name="connsiteX7" fmla="*/ 0 w 1994955"/>
                <a:gd name="connsiteY7" fmla="*/ 261576 h 174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4955" h="1743842">
                  <a:moveTo>
                    <a:pt x="0" y="261576"/>
                  </a:moveTo>
                  <a:lnTo>
                    <a:pt x="1123034" y="261576"/>
                  </a:lnTo>
                  <a:lnTo>
                    <a:pt x="1123034" y="0"/>
                  </a:lnTo>
                  <a:lnTo>
                    <a:pt x="1994955" y="871921"/>
                  </a:lnTo>
                  <a:lnTo>
                    <a:pt x="1123034" y="1743842"/>
                  </a:lnTo>
                  <a:lnTo>
                    <a:pt x="1123034" y="1482266"/>
                  </a:lnTo>
                  <a:lnTo>
                    <a:pt x="0" y="1482266"/>
                  </a:lnTo>
                  <a:lnTo>
                    <a:pt x="0" y="261576"/>
                  </a:lnTo>
                  <a:close/>
                </a:path>
              </a:pathLst>
            </a:custGeom>
            <a:solidFill>
              <a:schemeClr val="accent2">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29219" tIns="269196" rIns="538916" bIns="269196" numCol="1" spcCol="1270" anchor="ctr" anchorCtr="0">
              <a:noAutofit/>
            </a:bodyPr>
            <a:lstStyle/>
            <a:p>
              <a:pPr marL="114300" lvl="1" indent="-114300" algn="l" defTabSz="533400">
                <a:lnSpc>
                  <a:spcPct val="90000"/>
                </a:lnSpc>
                <a:spcBef>
                  <a:spcPct val="0"/>
                </a:spcBef>
                <a:spcAft>
                  <a:spcPct val="15000"/>
                </a:spcAft>
                <a:buChar char="•"/>
              </a:pPr>
              <a:endParaRPr lang="en-US" sz="1200" kern="1200"/>
            </a:p>
            <a:p>
              <a:pPr marL="114300" lvl="1" indent="-114300" algn="l" defTabSz="533400">
                <a:lnSpc>
                  <a:spcPct val="90000"/>
                </a:lnSpc>
                <a:spcBef>
                  <a:spcPct val="0"/>
                </a:spcBef>
                <a:spcAft>
                  <a:spcPct val="15000"/>
                </a:spcAft>
                <a:buChar char="•"/>
              </a:pPr>
              <a:endParaRPr lang="en-US" sz="1200" kern="1200"/>
            </a:p>
          </p:txBody>
        </p:sp>
        <p:sp>
          <p:nvSpPr>
            <p:cNvPr id="32" name="Tekstvak 31">
              <a:extLst>
                <a:ext uri="{FF2B5EF4-FFF2-40B4-BE49-F238E27FC236}">
                  <a16:creationId xmlns:a16="http://schemas.microsoft.com/office/drawing/2014/main" id="{5DE32154-C10B-8EC5-3FEE-601ABFD7CC93}"/>
                </a:ext>
              </a:extLst>
            </p:cNvPr>
            <p:cNvSpPr txBox="1"/>
            <p:nvPr/>
          </p:nvSpPr>
          <p:spPr>
            <a:xfrm>
              <a:off x="4708434" y="1785422"/>
              <a:ext cx="1988925" cy="923330"/>
            </a:xfrm>
            <a:prstGeom prst="rect">
              <a:avLst/>
            </a:prstGeom>
            <a:noFill/>
          </p:spPr>
          <p:txBody>
            <a:bodyPr wrap="square" rtlCol="0">
              <a:spAutoFit/>
            </a:bodyPr>
            <a:lstStyle/>
            <a:p>
              <a:endParaRPr lang="en-US" b="1"/>
            </a:p>
            <a:p>
              <a:r>
                <a:rPr lang="en-US" b="1" err="1">
                  <a:solidFill>
                    <a:schemeClr val="bg1"/>
                  </a:solidFill>
                </a:rPr>
                <a:t>Meetlocaties</a:t>
              </a:r>
              <a:endParaRPr lang="en-US" b="1">
                <a:solidFill>
                  <a:schemeClr val="bg1"/>
                </a:solidFill>
              </a:endParaRPr>
            </a:p>
            <a:p>
              <a:r>
                <a:rPr lang="en-US" b="1" err="1">
                  <a:solidFill>
                    <a:schemeClr val="bg1"/>
                  </a:solidFill>
                </a:rPr>
                <a:t>bepalen</a:t>
              </a:r>
              <a:endParaRPr lang="en-US" b="1">
                <a:solidFill>
                  <a:schemeClr val="bg1"/>
                </a:solidFill>
              </a:endParaRPr>
            </a:p>
          </p:txBody>
        </p:sp>
        <p:sp>
          <p:nvSpPr>
            <p:cNvPr id="31" name="Vrije vorm: vorm 30">
              <a:extLst>
                <a:ext uri="{FF2B5EF4-FFF2-40B4-BE49-F238E27FC236}">
                  <a16:creationId xmlns:a16="http://schemas.microsoft.com/office/drawing/2014/main" id="{6129F679-792A-0D4F-0953-4022B97C93DE}"/>
                </a:ext>
              </a:extLst>
            </p:cNvPr>
            <p:cNvSpPr/>
            <p:nvPr/>
          </p:nvSpPr>
          <p:spPr>
            <a:xfrm>
              <a:off x="3733848" y="1778222"/>
              <a:ext cx="997477" cy="997477"/>
            </a:xfrm>
            <a:custGeom>
              <a:avLst/>
              <a:gdLst>
                <a:gd name="connsiteX0" fmla="*/ 0 w 997477"/>
                <a:gd name="connsiteY0" fmla="*/ 498739 h 997477"/>
                <a:gd name="connsiteX1" fmla="*/ 498739 w 997477"/>
                <a:gd name="connsiteY1" fmla="*/ 0 h 997477"/>
                <a:gd name="connsiteX2" fmla="*/ 997478 w 997477"/>
                <a:gd name="connsiteY2" fmla="*/ 498739 h 997477"/>
                <a:gd name="connsiteX3" fmla="*/ 498739 w 997477"/>
                <a:gd name="connsiteY3" fmla="*/ 997478 h 997477"/>
                <a:gd name="connsiteX4" fmla="*/ 0 w 997477"/>
                <a:gd name="connsiteY4" fmla="*/ 498739 h 997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477" h="997477">
                  <a:moveTo>
                    <a:pt x="0" y="498739"/>
                  </a:moveTo>
                  <a:cubicBezTo>
                    <a:pt x="0" y="223293"/>
                    <a:pt x="223293" y="0"/>
                    <a:pt x="498739" y="0"/>
                  </a:cubicBezTo>
                  <a:cubicBezTo>
                    <a:pt x="774185" y="0"/>
                    <a:pt x="997478" y="223293"/>
                    <a:pt x="997478" y="498739"/>
                  </a:cubicBezTo>
                  <a:cubicBezTo>
                    <a:pt x="997478" y="774185"/>
                    <a:pt x="774185" y="997478"/>
                    <a:pt x="498739" y="997478"/>
                  </a:cubicBezTo>
                  <a:cubicBezTo>
                    <a:pt x="223293" y="997478"/>
                    <a:pt x="0" y="774185"/>
                    <a:pt x="0" y="49873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5287" tIns="175287" rIns="175287" bIns="175287" numCol="1" spcCol="1270" anchor="ctr" anchorCtr="0">
              <a:noAutofit/>
            </a:bodyPr>
            <a:lstStyle/>
            <a:p>
              <a:pPr marL="0" lvl="0" indent="0" algn="ctr" defTabSz="2044700">
                <a:lnSpc>
                  <a:spcPct val="90000"/>
                </a:lnSpc>
                <a:spcBef>
                  <a:spcPct val="0"/>
                </a:spcBef>
                <a:spcAft>
                  <a:spcPct val="35000"/>
                </a:spcAft>
                <a:buNone/>
              </a:pPr>
              <a:r>
                <a:rPr lang="en-US" sz="4600" kern="1200"/>
                <a:t>2</a:t>
              </a:r>
            </a:p>
          </p:txBody>
        </p:sp>
      </p:grpSp>
      <p:grpSp>
        <p:nvGrpSpPr>
          <p:cNvPr id="35" name="Groep 34">
            <a:extLst>
              <a:ext uri="{FF2B5EF4-FFF2-40B4-BE49-F238E27FC236}">
                <a16:creationId xmlns:a16="http://schemas.microsoft.com/office/drawing/2014/main" id="{BD5CD606-C1B1-27F1-44CF-42EA06D93432}"/>
              </a:ext>
            </a:extLst>
          </p:cNvPr>
          <p:cNvGrpSpPr/>
          <p:nvPr/>
        </p:nvGrpSpPr>
        <p:grpSpPr>
          <a:xfrm>
            <a:off x="6285233" y="2423505"/>
            <a:ext cx="2963511" cy="1743842"/>
            <a:chOff x="3733848" y="1389963"/>
            <a:chExt cx="2963511" cy="1743842"/>
          </a:xfrm>
        </p:grpSpPr>
        <p:sp>
          <p:nvSpPr>
            <p:cNvPr id="36" name="Vrije vorm: vorm 35">
              <a:extLst>
                <a:ext uri="{FF2B5EF4-FFF2-40B4-BE49-F238E27FC236}">
                  <a16:creationId xmlns:a16="http://schemas.microsoft.com/office/drawing/2014/main" id="{514EFC0A-4C8B-8B89-03C1-4C58A7F439EE}"/>
                </a:ext>
              </a:extLst>
            </p:cNvPr>
            <p:cNvSpPr/>
            <p:nvPr/>
          </p:nvSpPr>
          <p:spPr>
            <a:xfrm>
              <a:off x="4232586" y="1389963"/>
              <a:ext cx="1994955" cy="1743842"/>
            </a:xfrm>
            <a:custGeom>
              <a:avLst/>
              <a:gdLst>
                <a:gd name="connsiteX0" fmla="*/ 0 w 1994955"/>
                <a:gd name="connsiteY0" fmla="*/ 261576 h 1743842"/>
                <a:gd name="connsiteX1" fmla="*/ 1123034 w 1994955"/>
                <a:gd name="connsiteY1" fmla="*/ 261576 h 1743842"/>
                <a:gd name="connsiteX2" fmla="*/ 1123034 w 1994955"/>
                <a:gd name="connsiteY2" fmla="*/ 0 h 1743842"/>
                <a:gd name="connsiteX3" fmla="*/ 1994955 w 1994955"/>
                <a:gd name="connsiteY3" fmla="*/ 871921 h 1743842"/>
                <a:gd name="connsiteX4" fmla="*/ 1123034 w 1994955"/>
                <a:gd name="connsiteY4" fmla="*/ 1743842 h 1743842"/>
                <a:gd name="connsiteX5" fmla="*/ 1123034 w 1994955"/>
                <a:gd name="connsiteY5" fmla="*/ 1482266 h 1743842"/>
                <a:gd name="connsiteX6" fmla="*/ 0 w 1994955"/>
                <a:gd name="connsiteY6" fmla="*/ 1482266 h 1743842"/>
                <a:gd name="connsiteX7" fmla="*/ 0 w 1994955"/>
                <a:gd name="connsiteY7" fmla="*/ 261576 h 174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4955" h="1743842">
                  <a:moveTo>
                    <a:pt x="0" y="261576"/>
                  </a:moveTo>
                  <a:lnTo>
                    <a:pt x="1123034" y="261576"/>
                  </a:lnTo>
                  <a:lnTo>
                    <a:pt x="1123034" y="0"/>
                  </a:lnTo>
                  <a:lnTo>
                    <a:pt x="1994955" y="871921"/>
                  </a:lnTo>
                  <a:lnTo>
                    <a:pt x="1123034" y="1743842"/>
                  </a:lnTo>
                  <a:lnTo>
                    <a:pt x="1123034" y="1482266"/>
                  </a:lnTo>
                  <a:lnTo>
                    <a:pt x="0" y="1482266"/>
                  </a:lnTo>
                  <a:lnTo>
                    <a:pt x="0" y="261576"/>
                  </a:lnTo>
                  <a:close/>
                </a:path>
              </a:pathLst>
            </a:custGeom>
            <a:solidFill>
              <a:schemeClr val="accent2">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29219" tIns="269196" rIns="538916" bIns="269196" numCol="1" spcCol="1270" anchor="ctr" anchorCtr="0">
              <a:noAutofit/>
            </a:bodyPr>
            <a:lstStyle/>
            <a:p>
              <a:pPr marL="114300" lvl="1" indent="-114300" algn="l" defTabSz="533400">
                <a:lnSpc>
                  <a:spcPct val="90000"/>
                </a:lnSpc>
                <a:spcBef>
                  <a:spcPct val="0"/>
                </a:spcBef>
                <a:spcAft>
                  <a:spcPct val="15000"/>
                </a:spcAft>
                <a:buChar char="•"/>
              </a:pPr>
              <a:endParaRPr lang="en-US" sz="1200" kern="1200"/>
            </a:p>
            <a:p>
              <a:pPr marL="114300" lvl="1" indent="-114300" algn="l" defTabSz="533400">
                <a:lnSpc>
                  <a:spcPct val="90000"/>
                </a:lnSpc>
                <a:spcBef>
                  <a:spcPct val="0"/>
                </a:spcBef>
                <a:spcAft>
                  <a:spcPct val="15000"/>
                </a:spcAft>
                <a:buChar char="•"/>
              </a:pPr>
              <a:endParaRPr lang="en-US" sz="1200" kern="1200"/>
            </a:p>
          </p:txBody>
        </p:sp>
        <p:sp>
          <p:nvSpPr>
            <p:cNvPr id="37" name="Vrije vorm: vorm 36">
              <a:extLst>
                <a:ext uri="{FF2B5EF4-FFF2-40B4-BE49-F238E27FC236}">
                  <a16:creationId xmlns:a16="http://schemas.microsoft.com/office/drawing/2014/main" id="{33D5EF69-A7EB-C0E8-D694-6FFC81C743D0}"/>
                </a:ext>
              </a:extLst>
            </p:cNvPr>
            <p:cNvSpPr/>
            <p:nvPr/>
          </p:nvSpPr>
          <p:spPr>
            <a:xfrm>
              <a:off x="3733848" y="1778222"/>
              <a:ext cx="997477" cy="997477"/>
            </a:xfrm>
            <a:custGeom>
              <a:avLst/>
              <a:gdLst>
                <a:gd name="connsiteX0" fmla="*/ 0 w 997477"/>
                <a:gd name="connsiteY0" fmla="*/ 498739 h 997477"/>
                <a:gd name="connsiteX1" fmla="*/ 498739 w 997477"/>
                <a:gd name="connsiteY1" fmla="*/ 0 h 997477"/>
                <a:gd name="connsiteX2" fmla="*/ 997478 w 997477"/>
                <a:gd name="connsiteY2" fmla="*/ 498739 h 997477"/>
                <a:gd name="connsiteX3" fmla="*/ 498739 w 997477"/>
                <a:gd name="connsiteY3" fmla="*/ 997478 h 997477"/>
                <a:gd name="connsiteX4" fmla="*/ 0 w 997477"/>
                <a:gd name="connsiteY4" fmla="*/ 498739 h 997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477" h="997477">
                  <a:moveTo>
                    <a:pt x="0" y="498739"/>
                  </a:moveTo>
                  <a:cubicBezTo>
                    <a:pt x="0" y="223293"/>
                    <a:pt x="223293" y="0"/>
                    <a:pt x="498739" y="0"/>
                  </a:cubicBezTo>
                  <a:cubicBezTo>
                    <a:pt x="774185" y="0"/>
                    <a:pt x="997478" y="223293"/>
                    <a:pt x="997478" y="498739"/>
                  </a:cubicBezTo>
                  <a:cubicBezTo>
                    <a:pt x="997478" y="774185"/>
                    <a:pt x="774185" y="997478"/>
                    <a:pt x="498739" y="997478"/>
                  </a:cubicBezTo>
                  <a:cubicBezTo>
                    <a:pt x="223293" y="997478"/>
                    <a:pt x="0" y="774185"/>
                    <a:pt x="0" y="49873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5287" tIns="175287" rIns="175287" bIns="175287" numCol="1" spcCol="1270" anchor="ctr" anchorCtr="0">
              <a:noAutofit/>
            </a:bodyPr>
            <a:lstStyle/>
            <a:p>
              <a:pPr marL="0" lvl="0" indent="0" algn="ctr" defTabSz="2044700">
                <a:lnSpc>
                  <a:spcPct val="90000"/>
                </a:lnSpc>
                <a:spcBef>
                  <a:spcPct val="0"/>
                </a:spcBef>
                <a:spcAft>
                  <a:spcPct val="35000"/>
                </a:spcAft>
                <a:buNone/>
              </a:pPr>
              <a:r>
                <a:rPr lang="en-US" sz="4600"/>
                <a:t>3</a:t>
              </a:r>
              <a:endParaRPr lang="en-US" sz="4600" kern="1200"/>
            </a:p>
          </p:txBody>
        </p:sp>
        <p:sp>
          <p:nvSpPr>
            <p:cNvPr id="38" name="Tekstvak 37">
              <a:extLst>
                <a:ext uri="{FF2B5EF4-FFF2-40B4-BE49-F238E27FC236}">
                  <a16:creationId xmlns:a16="http://schemas.microsoft.com/office/drawing/2014/main" id="{6500272B-63E0-BB4B-06C0-C452ECF79011}"/>
                </a:ext>
              </a:extLst>
            </p:cNvPr>
            <p:cNvSpPr txBox="1"/>
            <p:nvPr/>
          </p:nvSpPr>
          <p:spPr>
            <a:xfrm>
              <a:off x="4708434" y="1785422"/>
              <a:ext cx="1988925" cy="923330"/>
            </a:xfrm>
            <a:prstGeom prst="rect">
              <a:avLst/>
            </a:prstGeom>
            <a:noFill/>
          </p:spPr>
          <p:txBody>
            <a:bodyPr wrap="square" rtlCol="0">
              <a:spAutoFit/>
            </a:bodyPr>
            <a:lstStyle/>
            <a:p>
              <a:endParaRPr lang="en-US" b="1"/>
            </a:p>
            <a:p>
              <a:r>
                <a:rPr lang="en-US" b="1" err="1">
                  <a:solidFill>
                    <a:schemeClr val="bg1"/>
                  </a:solidFill>
                </a:rPr>
                <a:t>Inrichten</a:t>
              </a:r>
              <a:endParaRPr lang="en-US" b="1">
                <a:solidFill>
                  <a:schemeClr val="bg1"/>
                </a:solidFill>
              </a:endParaRPr>
            </a:p>
            <a:p>
              <a:r>
                <a:rPr lang="en-US" b="1">
                  <a:solidFill>
                    <a:schemeClr val="bg1"/>
                  </a:solidFill>
                </a:rPr>
                <a:t>platform</a:t>
              </a:r>
            </a:p>
          </p:txBody>
        </p:sp>
      </p:grpSp>
      <p:grpSp>
        <p:nvGrpSpPr>
          <p:cNvPr id="43" name="Groep 42">
            <a:extLst>
              <a:ext uri="{FF2B5EF4-FFF2-40B4-BE49-F238E27FC236}">
                <a16:creationId xmlns:a16="http://schemas.microsoft.com/office/drawing/2014/main" id="{6C556710-2EFD-EA6A-E852-F0AF00E063FC}"/>
              </a:ext>
            </a:extLst>
          </p:cNvPr>
          <p:cNvGrpSpPr/>
          <p:nvPr/>
        </p:nvGrpSpPr>
        <p:grpSpPr>
          <a:xfrm>
            <a:off x="9319536" y="2438302"/>
            <a:ext cx="2963511" cy="1743842"/>
            <a:chOff x="3733848" y="1389963"/>
            <a:chExt cx="2963511" cy="1743842"/>
          </a:xfrm>
        </p:grpSpPr>
        <p:sp>
          <p:nvSpPr>
            <p:cNvPr id="44" name="Vrije vorm: vorm 43">
              <a:extLst>
                <a:ext uri="{FF2B5EF4-FFF2-40B4-BE49-F238E27FC236}">
                  <a16:creationId xmlns:a16="http://schemas.microsoft.com/office/drawing/2014/main" id="{1CF65C52-ACAC-FE19-B197-F211289093B9}"/>
                </a:ext>
              </a:extLst>
            </p:cNvPr>
            <p:cNvSpPr/>
            <p:nvPr/>
          </p:nvSpPr>
          <p:spPr>
            <a:xfrm>
              <a:off x="4232586" y="1389963"/>
              <a:ext cx="1994955" cy="1743842"/>
            </a:xfrm>
            <a:custGeom>
              <a:avLst/>
              <a:gdLst>
                <a:gd name="connsiteX0" fmla="*/ 0 w 1994955"/>
                <a:gd name="connsiteY0" fmla="*/ 261576 h 1743842"/>
                <a:gd name="connsiteX1" fmla="*/ 1123034 w 1994955"/>
                <a:gd name="connsiteY1" fmla="*/ 261576 h 1743842"/>
                <a:gd name="connsiteX2" fmla="*/ 1123034 w 1994955"/>
                <a:gd name="connsiteY2" fmla="*/ 0 h 1743842"/>
                <a:gd name="connsiteX3" fmla="*/ 1994955 w 1994955"/>
                <a:gd name="connsiteY3" fmla="*/ 871921 h 1743842"/>
                <a:gd name="connsiteX4" fmla="*/ 1123034 w 1994955"/>
                <a:gd name="connsiteY4" fmla="*/ 1743842 h 1743842"/>
                <a:gd name="connsiteX5" fmla="*/ 1123034 w 1994955"/>
                <a:gd name="connsiteY5" fmla="*/ 1482266 h 1743842"/>
                <a:gd name="connsiteX6" fmla="*/ 0 w 1994955"/>
                <a:gd name="connsiteY6" fmla="*/ 1482266 h 1743842"/>
                <a:gd name="connsiteX7" fmla="*/ 0 w 1994955"/>
                <a:gd name="connsiteY7" fmla="*/ 261576 h 174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4955" h="1743842">
                  <a:moveTo>
                    <a:pt x="0" y="261576"/>
                  </a:moveTo>
                  <a:lnTo>
                    <a:pt x="1123034" y="261576"/>
                  </a:lnTo>
                  <a:lnTo>
                    <a:pt x="1123034" y="0"/>
                  </a:lnTo>
                  <a:lnTo>
                    <a:pt x="1994955" y="871921"/>
                  </a:lnTo>
                  <a:lnTo>
                    <a:pt x="1123034" y="1743842"/>
                  </a:lnTo>
                  <a:lnTo>
                    <a:pt x="1123034" y="1482266"/>
                  </a:lnTo>
                  <a:lnTo>
                    <a:pt x="0" y="1482266"/>
                  </a:lnTo>
                  <a:lnTo>
                    <a:pt x="0" y="261576"/>
                  </a:lnTo>
                  <a:close/>
                </a:path>
              </a:pathLst>
            </a:custGeom>
            <a:solidFill>
              <a:schemeClr val="accent2">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29219" tIns="269196" rIns="538916" bIns="269196" numCol="1" spcCol="1270" anchor="ctr" anchorCtr="0">
              <a:noAutofit/>
            </a:bodyPr>
            <a:lstStyle/>
            <a:p>
              <a:pPr marL="114300" lvl="1" indent="-114300" algn="l" defTabSz="533400">
                <a:lnSpc>
                  <a:spcPct val="90000"/>
                </a:lnSpc>
                <a:spcBef>
                  <a:spcPct val="0"/>
                </a:spcBef>
                <a:spcAft>
                  <a:spcPct val="15000"/>
                </a:spcAft>
                <a:buChar char="•"/>
              </a:pPr>
              <a:endParaRPr lang="en-US" sz="1200" kern="1200"/>
            </a:p>
            <a:p>
              <a:pPr marL="114300" lvl="1" indent="-114300" algn="l" defTabSz="533400">
                <a:lnSpc>
                  <a:spcPct val="90000"/>
                </a:lnSpc>
                <a:spcBef>
                  <a:spcPct val="0"/>
                </a:spcBef>
                <a:spcAft>
                  <a:spcPct val="15000"/>
                </a:spcAft>
                <a:buChar char="•"/>
              </a:pPr>
              <a:endParaRPr lang="en-US" sz="1200" kern="1200"/>
            </a:p>
          </p:txBody>
        </p:sp>
        <p:sp>
          <p:nvSpPr>
            <p:cNvPr id="45" name="Vrije vorm: vorm 44">
              <a:extLst>
                <a:ext uri="{FF2B5EF4-FFF2-40B4-BE49-F238E27FC236}">
                  <a16:creationId xmlns:a16="http://schemas.microsoft.com/office/drawing/2014/main" id="{35B54935-2671-40B1-1750-5B5279F644EA}"/>
                </a:ext>
              </a:extLst>
            </p:cNvPr>
            <p:cNvSpPr/>
            <p:nvPr/>
          </p:nvSpPr>
          <p:spPr>
            <a:xfrm>
              <a:off x="3733848" y="1778222"/>
              <a:ext cx="997477" cy="997477"/>
            </a:xfrm>
            <a:custGeom>
              <a:avLst/>
              <a:gdLst>
                <a:gd name="connsiteX0" fmla="*/ 0 w 997477"/>
                <a:gd name="connsiteY0" fmla="*/ 498739 h 997477"/>
                <a:gd name="connsiteX1" fmla="*/ 498739 w 997477"/>
                <a:gd name="connsiteY1" fmla="*/ 0 h 997477"/>
                <a:gd name="connsiteX2" fmla="*/ 997478 w 997477"/>
                <a:gd name="connsiteY2" fmla="*/ 498739 h 997477"/>
                <a:gd name="connsiteX3" fmla="*/ 498739 w 997477"/>
                <a:gd name="connsiteY3" fmla="*/ 997478 h 997477"/>
                <a:gd name="connsiteX4" fmla="*/ 0 w 997477"/>
                <a:gd name="connsiteY4" fmla="*/ 498739 h 997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477" h="997477">
                  <a:moveTo>
                    <a:pt x="0" y="498739"/>
                  </a:moveTo>
                  <a:cubicBezTo>
                    <a:pt x="0" y="223293"/>
                    <a:pt x="223293" y="0"/>
                    <a:pt x="498739" y="0"/>
                  </a:cubicBezTo>
                  <a:cubicBezTo>
                    <a:pt x="774185" y="0"/>
                    <a:pt x="997478" y="223293"/>
                    <a:pt x="997478" y="498739"/>
                  </a:cubicBezTo>
                  <a:cubicBezTo>
                    <a:pt x="997478" y="774185"/>
                    <a:pt x="774185" y="997478"/>
                    <a:pt x="498739" y="997478"/>
                  </a:cubicBezTo>
                  <a:cubicBezTo>
                    <a:pt x="223293" y="997478"/>
                    <a:pt x="0" y="774185"/>
                    <a:pt x="0" y="49873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5287" tIns="175287" rIns="175287" bIns="175287" numCol="1" spcCol="1270" anchor="ctr" anchorCtr="0">
              <a:noAutofit/>
            </a:bodyPr>
            <a:lstStyle/>
            <a:p>
              <a:pPr marL="0" lvl="0" indent="0" algn="ctr" defTabSz="2044700">
                <a:lnSpc>
                  <a:spcPct val="90000"/>
                </a:lnSpc>
                <a:spcBef>
                  <a:spcPct val="0"/>
                </a:spcBef>
                <a:spcAft>
                  <a:spcPct val="35000"/>
                </a:spcAft>
                <a:buNone/>
              </a:pPr>
              <a:r>
                <a:rPr lang="en-US" sz="4600" kern="1200" dirty="0"/>
                <a:t>4</a:t>
              </a:r>
            </a:p>
          </p:txBody>
        </p:sp>
        <p:sp>
          <p:nvSpPr>
            <p:cNvPr id="46" name="Tekstvak 45">
              <a:extLst>
                <a:ext uri="{FF2B5EF4-FFF2-40B4-BE49-F238E27FC236}">
                  <a16:creationId xmlns:a16="http://schemas.microsoft.com/office/drawing/2014/main" id="{13351850-4966-DEF4-8986-83CF53D4BD9A}"/>
                </a:ext>
              </a:extLst>
            </p:cNvPr>
            <p:cNvSpPr txBox="1"/>
            <p:nvPr/>
          </p:nvSpPr>
          <p:spPr>
            <a:xfrm>
              <a:off x="4708434" y="1785422"/>
              <a:ext cx="1988925" cy="923330"/>
            </a:xfrm>
            <a:prstGeom prst="rect">
              <a:avLst/>
            </a:prstGeom>
            <a:noFill/>
          </p:spPr>
          <p:txBody>
            <a:bodyPr wrap="square" rtlCol="0">
              <a:spAutoFit/>
            </a:bodyPr>
            <a:lstStyle/>
            <a:p>
              <a:endParaRPr lang="en-US" b="1" dirty="0"/>
            </a:p>
            <a:p>
              <a:r>
                <a:rPr lang="en-US" b="1" dirty="0" err="1">
                  <a:solidFill>
                    <a:schemeClr val="bg1"/>
                  </a:solidFill>
                </a:rPr>
                <a:t>Meten</a:t>
              </a:r>
              <a:r>
                <a:rPr lang="en-US" b="1" dirty="0">
                  <a:solidFill>
                    <a:schemeClr val="bg1"/>
                  </a:solidFill>
                </a:rPr>
                <a:t> &amp; </a:t>
              </a:r>
            </a:p>
            <a:p>
              <a:r>
                <a:rPr lang="en-US" b="1" dirty="0" err="1">
                  <a:solidFill>
                    <a:schemeClr val="bg1"/>
                  </a:solidFill>
                </a:rPr>
                <a:t>Vervolg</a:t>
              </a:r>
              <a:endParaRPr lang="en-US" b="1" dirty="0">
                <a:solidFill>
                  <a:schemeClr val="bg1"/>
                </a:solidFill>
              </a:endParaRPr>
            </a:p>
          </p:txBody>
        </p:sp>
      </p:grpSp>
      <p:graphicFrame>
        <p:nvGraphicFramePr>
          <p:cNvPr id="47" name="Diagram 46">
            <a:extLst>
              <a:ext uri="{FF2B5EF4-FFF2-40B4-BE49-F238E27FC236}">
                <a16:creationId xmlns:a16="http://schemas.microsoft.com/office/drawing/2014/main" id="{B6ECC264-6BEC-305A-AD4F-89E20C5474F3}"/>
              </a:ext>
            </a:extLst>
          </p:cNvPr>
          <p:cNvGraphicFramePr/>
          <p:nvPr>
            <p:extLst>
              <p:ext uri="{D42A27DB-BD31-4B8C-83A1-F6EECF244321}">
                <p14:modId xmlns:p14="http://schemas.microsoft.com/office/powerpoint/2010/main" val="3216941139"/>
              </p:ext>
            </p:extLst>
          </p:nvPr>
        </p:nvGraphicFramePr>
        <p:xfrm>
          <a:off x="-314960" y="1390962"/>
          <a:ext cx="13474087" cy="1314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 name="Tekstvak 48">
            <a:extLst>
              <a:ext uri="{FF2B5EF4-FFF2-40B4-BE49-F238E27FC236}">
                <a16:creationId xmlns:a16="http://schemas.microsoft.com/office/drawing/2014/main" id="{82038CFE-04A9-D6A0-4A18-A38A754B39C3}"/>
              </a:ext>
            </a:extLst>
          </p:cNvPr>
          <p:cNvSpPr txBox="1"/>
          <p:nvPr/>
        </p:nvSpPr>
        <p:spPr>
          <a:xfrm>
            <a:off x="467673" y="4244066"/>
            <a:ext cx="2468567" cy="2431435"/>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q"/>
            </a:pPr>
            <a:r>
              <a:rPr lang="en-US" sz="2400" b="1" dirty="0" err="1">
                <a:solidFill>
                  <a:srgbClr val="70B741"/>
                </a:solidFill>
              </a:rPr>
              <a:t>Terugblik</a:t>
            </a:r>
            <a:endParaRPr lang="en-US" sz="2400" b="1" dirty="0">
              <a:solidFill>
                <a:srgbClr val="70B741"/>
              </a:solidFill>
            </a:endParaRPr>
          </a:p>
          <a:p>
            <a:pPr marL="285750" indent="-285750">
              <a:buFont typeface="Arial" panose="020B0604020202020204" pitchFamily="34" charset="0"/>
              <a:buChar char="•"/>
            </a:pPr>
            <a:r>
              <a:rPr lang="en-US" sz="1600" dirty="0" err="1"/>
              <a:t>Overzicht</a:t>
            </a:r>
            <a:r>
              <a:rPr lang="en-US" sz="1600" dirty="0"/>
              <a:t> project</a:t>
            </a:r>
          </a:p>
          <a:p>
            <a:pPr marL="285750" indent="-285750">
              <a:buFont typeface="Arial" panose="020B0604020202020204" pitchFamily="34" charset="0"/>
              <a:buChar char="•"/>
            </a:pPr>
            <a:r>
              <a:rPr lang="en-US" sz="1600" dirty="0"/>
              <a:t>Demo </a:t>
            </a:r>
            <a:r>
              <a:rPr lang="en-US" sz="1600" dirty="0" err="1"/>
              <a:t>meetpost</a:t>
            </a:r>
            <a:endParaRPr lang="en-US" sz="1600" dirty="0"/>
          </a:p>
          <a:p>
            <a:pPr marL="285750" indent="-285750">
              <a:buFont typeface="Arial" panose="020B0604020202020204" pitchFamily="34" charset="0"/>
              <a:buChar char="•"/>
            </a:pPr>
            <a:r>
              <a:rPr lang="en-US" sz="1600" dirty="0" err="1"/>
              <a:t>Interessepeiling</a:t>
            </a:r>
            <a:endParaRPr lang="en-US" sz="1600" dirty="0"/>
          </a:p>
          <a:p>
            <a:pPr marL="285750" indent="-285750">
              <a:buFont typeface="Arial" panose="020B0604020202020204" pitchFamily="34" charset="0"/>
              <a:buChar char="•"/>
            </a:pPr>
            <a:r>
              <a:rPr lang="en-US" sz="1600" dirty="0" err="1"/>
              <a:t>Inzichten</a:t>
            </a:r>
            <a:r>
              <a:rPr lang="en-US" sz="1600" dirty="0"/>
              <a:t> </a:t>
            </a:r>
            <a:r>
              <a:rPr lang="en-US" sz="1600" dirty="0" err="1"/>
              <a:t>en</a:t>
            </a:r>
            <a:r>
              <a:rPr lang="en-US" sz="1600" dirty="0"/>
              <a:t> tips</a:t>
            </a:r>
          </a:p>
          <a:p>
            <a:pPr marL="285750" indent="-285750">
              <a:buFont typeface="Arial" panose="020B0604020202020204" pitchFamily="34" charset="0"/>
              <a:buChar char="•"/>
            </a:pPr>
            <a:r>
              <a:rPr lang="en-US" sz="1600" dirty="0" err="1"/>
              <a:t>Vragen</a:t>
            </a:r>
            <a:r>
              <a:rPr lang="en-US" sz="1600" dirty="0"/>
              <a:t> </a:t>
            </a:r>
            <a:r>
              <a:rPr lang="en-US" sz="1600" dirty="0" err="1"/>
              <a:t>apparatuur</a:t>
            </a:r>
            <a:endParaRPr lang="en-US" sz="1600" dirty="0"/>
          </a:p>
          <a:p>
            <a:pPr marL="285750" indent="-285750">
              <a:buFont typeface="Arial" panose="020B0604020202020204" pitchFamily="34" charset="0"/>
              <a:buChar char="•"/>
            </a:pPr>
            <a:r>
              <a:rPr lang="en-US" sz="1600" dirty="0" err="1"/>
              <a:t>Vervolgsessies</a:t>
            </a:r>
            <a:r>
              <a:rPr lang="en-US" sz="1600" dirty="0"/>
              <a:t> </a:t>
            </a:r>
            <a:r>
              <a:rPr lang="en-US" sz="1600" dirty="0" err="1"/>
              <a:t>bepaald</a:t>
            </a:r>
            <a:endParaRPr lang="en-US" sz="1600" dirty="0">
              <a:ea typeface="Calibri"/>
              <a:cs typeface="Calibri"/>
            </a:endParaRPr>
          </a:p>
          <a:p>
            <a:endParaRPr lang="en-US" sz="1600" dirty="0"/>
          </a:p>
          <a:p>
            <a:pPr marL="285750" indent="-285750">
              <a:buFont typeface="Arial" panose="020B0604020202020204" pitchFamily="34" charset="0"/>
              <a:buChar char="•"/>
            </a:pPr>
            <a:endParaRPr lang="en-US" sz="1600" dirty="0"/>
          </a:p>
        </p:txBody>
      </p:sp>
      <p:sp>
        <p:nvSpPr>
          <p:cNvPr id="55" name="Vrije vorm: vorm 54">
            <a:extLst>
              <a:ext uri="{FF2B5EF4-FFF2-40B4-BE49-F238E27FC236}">
                <a16:creationId xmlns:a16="http://schemas.microsoft.com/office/drawing/2014/main" id="{08666337-B345-11B1-B5CA-F6470AD51CD3}"/>
              </a:ext>
            </a:extLst>
          </p:cNvPr>
          <p:cNvSpPr/>
          <p:nvPr/>
        </p:nvSpPr>
        <p:spPr>
          <a:xfrm>
            <a:off x="6287118" y="2817035"/>
            <a:ext cx="997477" cy="997477"/>
          </a:xfrm>
          <a:custGeom>
            <a:avLst/>
            <a:gdLst>
              <a:gd name="connsiteX0" fmla="*/ 0 w 997477"/>
              <a:gd name="connsiteY0" fmla="*/ 498739 h 997477"/>
              <a:gd name="connsiteX1" fmla="*/ 498739 w 997477"/>
              <a:gd name="connsiteY1" fmla="*/ 0 h 997477"/>
              <a:gd name="connsiteX2" fmla="*/ 997478 w 997477"/>
              <a:gd name="connsiteY2" fmla="*/ 498739 h 997477"/>
              <a:gd name="connsiteX3" fmla="*/ 498739 w 997477"/>
              <a:gd name="connsiteY3" fmla="*/ 997478 h 997477"/>
              <a:gd name="connsiteX4" fmla="*/ 0 w 997477"/>
              <a:gd name="connsiteY4" fmla="*/ 498739 h 997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477" h="997477">
                <a:moveTo>
                  <a:pt x="0" y="498739"/>
                </a:moveTo>
                <a:cubicBezTo>
                  <a:pt x="0" y="223293"/>
                  <a:pt x="223293" y="0"/>
                  <a:pt x="498739" y="0"/>
                </a:cubicBezTo>
                <a:cubicBezTo>
                  <a:pt x="774185" y="0"/>
                  <a:pt x="997478" y="223293"/>
                  <a:pt x="997478" y="498739"/>
                </a:cubicBezTo>
                <a:cubicBezTo>
                  <a:pt x="997478" y="774185"/>
                  <a:pt x="774185" y="997478"/>
                  <a:pt x="498739" y="997478"/>
                </a:cubicBezTo>
                <a:cubicBezTo>
                  <a:pt x="223293" y="997478"/>
                  <a:pt x="0" y="774185"/>
                  <a:pt x="0" y="498739"/>
                </a:cubicBez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5287" tIns="175287" rIns="175287" bIns="175287" numCol="1" spcCol="1270" anchor="ctr" anchorCtr="0">
            <a:noAutofit/>
          </a:bodyPr>
          <a:lstStyle/>
          <a:p>
            <a:pPr marL="0" lvl="0" indent="0" algn="ctr" defTabSz="2044700">
              <a:lnSpc>
                <a:spcPct val="90000"/>
              </a:lnSpc>
              <a:spcBef>
                <a:spcPct val="0"/>
              </a:spcBef>
              <a:spcAft>
                <a:spcPct val="35000"/>
              </a:spcAft>
              <a:buNone/>
            </a:pPr>
            <a:r>
              <a:rPr lang="en-US" sz="4600" dirty="0"/>
              <a:t>3</a:t>
            </a:r>
            <a:endParaRPr lang="en-US" sz="4600" kern="1200" dirty="0"/>
          </a:p>
        </p:txBody>
      </p:sp>
      <p:sp>
        <p:nvSpPr>
          <p:cNvPr id="2" name="Tekstvak 1">
            <a:extLst>
              <a:ext uri="{FF2B5EF4-FFF2-40B4-BE49-F238E27FC236}">
                <a16:creationId xmlns:a16="http://schemas.microsoft.com/office/drawing/2014/main" id="{1AB78705-084F-8098-DC5D-7220B50C69DE}"/>
              </a:ext>
            </a:extLst>
          </p:cNvPr>
          <p:cNvSpPr txBox="1"/>
          <p:nvPr/>
        </p:nvSpPr>
        <p:spPr>
          <a:xfrm>
            <a:off x="3620294" y="4244066"/>
            <a:ext cx="2570956" cy="2185214"/>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q"/>
            </a:pPr>
            <a:r>
              <a:rPr lang="en-US" sz="2400" b="1" dirty="0" err="1">
                <a:solidFill>
                  <a:srgbClr val="70B741"/>
                </a:solidFill>
              </a:rPr>
              <a:t>Terugblik</a:t>
            </a:r>
            <a:endParaRPr lang="en-US" sz="1600" dirty="0"/>
          </a:p>
          <a:p>
            <a:pPr marL="285750" indent="-285750">
              <a:buFont typeface="Arial" panose="020B0604020202020204" pitchFamily="34" charset="0"/>
              <a:buChar char="•"/>
            </a:pPr>
            <a:r>
              <a:rPr lang="en-US" sz="1600" dirty="0" err="1"/>
              <a:t>Overzicht</a:t>
            </a:r>
            <a:r>
              <a:rPr lang="en-US" sz="1600" dirty="0"/>
              <a:t> project</a:t>
            </a:r>
          </a:p>
          <a:p>
            <a:pPr marL="285750" indent="-285750">
              <a:buFont typeface="Arial" panose="020B0604020202020204" pitchFamily="34" charset="0"/>
              <a:buChar char="•"/>
            </a:pPr>
            <a:r>
              <a:rPr lang="en-US" sz="1600" dirty="0" err="1"/>
              <a:t>Situatieschets</a:t>
            </a:r>
            <a:endParaRPr lang="en-US" sz="1600" dirty="0"/>
          </a:p>
          <a:p>
            <a:pPr marL="285750" indent="-285750">
              <a:buFont typeface="Arial" panose="020B0604020202020204" pitchFamily="34" charset="0"/>
              <a:buChar char="•"/>
            </a:pPr>
            <a:r>
              <a:rPr lang="en-US" sz="1600" dirty="0"/>
              <a:t>In </a:t>
            </a:r>
            <a:r>
              <a:rPr lang="en-US" sz="1600" dirty="0" err="1"/>
              <a:t>gesprek</a:t>
            </a:r>
            <a:r>
              <a:rPr lang="en-US" sz="1600" dirty="0"/>
              <a:t> </a:t>
            </a:r>
            <a:r>
              <a:rPr lang="en-US" sz="1600" dirty="0" err="1"/>
              <a:t>locaties</a:t>
            </a:r>
            <a:endParaRPr lang="en-US" sz="1600" dirty="0"/>
          </a:p>
          <a:p>
            <a:pPr marL="285750" indent="-285750">
              <a:buFont typeface="Arial" panose="020B0604020202020204" pitchFamily="34" charset="0"/>
              <a:buChar char="•"/>
            </a:pPr>
            <a:r>
              <a:rPr lang="en-US" sz="1600" dirty="0" err="1"/>
              <a:t>Bepalen</a:t>
            </a:r>
            <a:r>
              <a:rPr lang="en-US" sz="1600" dirty="0"/>
              <a:t> </a:t>
            </a:r>
            <a:r>
              <a:rPr lang="en-US" sz="1600" dirty="0" err="1"/>
              <a:t>meetlocaties</a:t>
            </a:r>
            <a:endParaRPr lang="en-US" sz="1600" dirty="0"/>
          </a:p>
          <a:p>
            <a:pPr marL="285750" indent="-285750">
              <a:buFont typeface="Arial" panose="020B0604020202020204" pitchFamily="34" charset="0"/>
              <a:buChar char="•"/>
            </a:pPr>
            <a:r>
              <a:rPr lang="en-US" sz="1600" dirty="0" err="1"/>
              <a:t>Voorlopig</a:t>
            </a:r>
            <a:r>
              <a:rPr lang="en-US" sz="1600" dirty="0"/>
              <a:t> </a:t>
            </a:r>
            <a:r>
              <a:rPr lang="en-US" sz="1600" dirty="0" err="1"/>
              <a:t>besluit</a:t>
            </a:r>
            <a:r>
              <a:rPr lang="en-US" sz="1600" dirty="0"/>
              <a:t> </a:t>
            </a:r>
            <a:r>
              <a:rPr lang="en-US" sz="1600" dirty="0" err="1"/>
              <a:t>locaties</a:t>
            </a:r>
            <a:endParaRPr lang="en-US" sz="1600" dirty="0"/>
          </a:p>
          <a:p>
            <a:pPr marL="285750" indent="-285750">
              <a:buFont typeface="Arial" panose="020B0604020202020204" pitchFamily="34" charset="0"/>
              <a:buChar char="•"/>
            </a:pPr>
            <a:r>
              <a:rPr lang="en-US" sz="1600" dirty="0" err="1"/>
              <a:t>Vervolgactiviteiten</a:t>
            </a:r>
            <a:endParaRPr lang="en-US" sz="1600" dirty="0"/>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9273916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Graphic spid="47" grpId="0">
        <p:bldAsOne/>
      </p:bldGraphic>
      <p:bldP spid="49" grpId="0"/>
      <p:bldP spid="55"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02F3F-7B9F-1C2B-1B48-7B8CE9FE99BA}"/>
              </a:ext>
            </a:extLst>
          </p:cNvPr>
          <p:cNvSpPr>
            <a:spLocks noGrp="1"/>
          </p:cNvSpPr>
          <p:nvPr>
            <p:ph type="title"/>
          </p:nvPr>
        </p:nvSpPr>
        <p:spPr/>
        <p:txBody>
          <a:bodyPr/>
          <a:lstStyle/>
          <a:p>
            <a:r>
              <a:rPr lang="en-US" dirty="0" err="1"/>
              <a:t>Sessie</a:t>
            </a:r>
            <a:r>
              <a:rPr lang="en-US" dirty="0"/>
              <a:t> 3 – </a:t>
            </a:r>
            <a:r>
              <a:rPr lang="en-US" dirty="0" err="1"/>
              <a:t>Meetlocaties</a:t>
            </a:r>
            <a:r>
              <a:rPr lang="en-US" dirty="0"/>
              <a:t> </a:t>
            </a:r>
            <a:r>
              <a:rPr lang="en-US" dirty="0" err="1"/>
              <a:t>bepalen</a:t>
            </a:r>
            <a:endParaRPr lang="en-US" dirty="0"/>
          </a:p>
        </p:txBody>
      </p:sp>
      <p:sp>
        <p:nvSpPr>
          <p:cNvPr id="5" name="Tijdelijke aanduiding voor verticale tekst 4">
            <a:extLst>
              <a:ext uri="{FF2B5EF4-FFF2-40B4-BE49-F238E27FC236}">
                <a16:creationId xmlns:a16="http://schemas.microsoft.com/office/drawing/2014/main" id="{EA82F41C-3EC4-7B75-478B-19E1A9029339}"/>
              </a:ext>
            </a:extLst>
          </p:cNvPr>
          <p:cNvSpPr txBox="1">
            <a:spLocks/>
          </p:cNvSpPr>
          <p:nvPr/>
        </p:nvSpPr>
        <p:spPr bwMode="auto">
          <a:xfrm>
            <a:off x="550863" y="1120977"/>
            <a:ext cx="8450898" cy="5170967"/>
          </a:xfrm>
          <a:prstGeom prst="rect">
            <a:avLst/>
          </a:prstGeom>
        </p:spPr>
        <p:txBody>
          <a:bodyPr wrap="square" lIns="91440" tIns="45720" rIns="91440" bIns="45720" numCol="1" anchor="t" compatLnSpc="1">
            <a:prstTxWarp prst="textNoShape">
              <a:avLst/>
            </a:prstTxWarp>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276225" indent="-276225" algn="l" defTabSz="914400" rtl="0" eaLnBrk="1" latinLnBrk="0" hangingPunct="1">
              <a:lnSpc>
                <a:spcPct val="10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550863" indent="-276225"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2000" b="1" kern="1200">
                <a:solidFill>
                  <a:schemeClr val="accent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800" i="1"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533400" indent="-2667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2000" b="1" kern="1200">
                <a:solidFill>
                  <a:schemeClr val="accent1"/>
                </a:solidFill>
                <a:latin typeface="+mn-lt"/>
                <a:ea typeface="+mn-ea"/>
                <a:cs typeface="+mn-cs"/>
              </a:defRPr>
            </a:lvl9pPr>
          </a:lstStyle>
          <a:p>
            <a:pPr marL="274320" lvl="2" indent="0">
              <a:buNone/>
            </a:pPr>
            <a:endParaRPr lang="nl-NL" altLang="nl-NL" sz="2000" dirty="0">
              <a:ea typeface="Calibri" panose="020F0502020204030204"/>
              <a:cs typeface="Calibri" panose="020F0502020204030204"/>
            </a:endParaRPr>
          </a:p>
          <a:p>
            <a:pPr lvl="1">
              <a:buClr>
                <a:srgbClr val="25387F"/>
              </a:buClr>
            </a:pPr>
            <a:r>
              <a:rPr lang="nl-NL" sz="2000" dirty="0">
                <a:solidFill>
                  <a:srgbClr val="70B741"/>
                </a:solidFill>
                <a:cs typeface="Calibri"/>
              </a:rPr>
              <a:t>Doel sessie 3</a:t>
            </a:r>
          </a:p>
          <a:p>
            <a:pPr marL="550545" lvl="2">
              <a:buClr>
                <a:srgbClr val="70B741"/>
              </a:buClr>
            </a:pPr>
            <a:r>
              <a:rPr lang="nl-NL" sz="2000" dirty="0">
                <a:cs typeface="Calibri"/>
              </a:rPr>
              <a:t>Ophalen en  bespreken welke informatie relevant is voor het platform en hoe relevante data kan worden weergegeven. </a:t>
            </a:r>
          </a:p>
          <a:p>
            <a:pPr marL="274320" lvl="2" indent="0">
              <a:buClr>
                <a:srgbClr val="70B741"/>
              </a:buClr>
              <a:buNone/>
            </a:pPr>
            <a:endParaRPr lang="nl-NL" sz="2000" dirty="0">
              <a:cs typeface="Calibri"/>
            </a:endParaRPr>
          </a:p>
          <a:p>
            <a:pPr lvl="1">
              <a:buClr>
                <a:srgbClr val="25387F"/>
              </a:buClr>
            </a:pPr>
            <a:r>
              <a:rPr lang="nl-NL" sz="2000" dirty="0">
                <a:solidFill>
                  <a:srgbClr val="70B741"/>
                </a:solidFill>
                <a:cs typeface="Calibri"/>
              </a:rPr>
              <a:t>Beoogd resultaat</a:t>
            </a:r>
          </a:p>
          <a:p>
            <a:pPr marL="274320" lvl="2" indent="0">
              <a:buClr>
                <a:srgbClr val="70B741"/>
              </a:buClr>
              <a:buNone/>
            </a:pPr>
            <a:r>
              <a:rPr lang="nl-NL" altLang="nl-NL" sz="2000" dirty="0">
                <a:ea typeface="Calibri" panose="020F0502020204030204"/>
                <a:cs typeface="Calibri"/>
              </a:rPr>
              <a:t>1. Helder wat het doel is van het platform en welke stijl BMN wilt. Minimalistisch, een landingspagina, andere pagina’s etc. </a:t>
            </a:r>
            <a:endParaRPr lang="nl-NL" altLang="nl-NL" sz="1200" dirty="0">
              <a:ea typeface="Calibri" panose="020F0502020204030204"/>
              <a:cs typeface="Calibri"/>
            </a:endParaRPr>
          </a:p>
          <a:p>
            <a:pPr marL="274320" lvl="2" indent="0">
              <a:buClr>
                <a:srgbClr val="70B741"/>
              </a:buClr>
              <a:buNone/>
            </a:pPr>
            <a:r>
              <a:rPr lang="nl-NL" sz="2000" dirty="0">
                <a:cs typeface="Calibri"/>
              </a:rPr>
              <a:t>2. Op hoofdlijnen helder welke informatie er op het platform te vinden moet zijn. We stellen samen een lijst op van tenminste 10 informatie vlakken/vensters. </a:t>
            </a:r>
          </a:p>
          <a:p>
            <a:pPr marL="274320" lvl="2" indent="0">
              <a:buClr>
                <a:srgbClr val="70B741"/>
              </a:buClr>
              <a:buNone/>
            </a:pPr>
            <a:r>
              <a:rPr lang="nl-NL" sz="2000" dirty="0">
                <a:cs typeface="Calibri"/>
              </a:rPr>
              <a:t>3. Welke combinatie van waarden en variabelen geeft ons het meeste inzicht en vinden wij het belangrijkst (top5)?  We prioriteren en delen op hoofdlijnen in. </a:t>
            </a:r>
            <a:endParaRPr lang="nl-NL" altLang="nl-NL" sz="2400" dirty="0">
              <a:cs typeface="Calibri"/>
            </a:endParaRPr>
          </a:p>
        </p:txBody>
      </p:sp>
      <p:pic>
        <p:nvPicPr>
          <p:cNvPr id="6" name="Picture 8">
            <a:extLst>
              <a:ext uri="{FF2B5EF4-FFF2-40B4-BE49-F238E27FC236}">
                <a16:creationId xmlns:a16="http://schemas.microsoft.com/office/drawing/2014/main" id="{946674F2-598D-2C1A-7E7B-EF7E87CCF75B}"/>
              </a:ext>
            </a:extLst>
          </p:cNvPr>
          <p:cNvPicPr>
            <a:picLocks noChangeAspect="1"/>
          </p:cNvPicPr>
          <p:nvPr/>
        </p:nvPicPr>
        <p:blipFill>
          <a:blip r:embed="rId3"/>
          <a:stretch>
            <a:fillRect/>
          </a:stretch>
        </p:blipFill>
        <p:spPr>
          <a:xfrm>
            <a:off x="8676641" y="994968"/>
            <a:ext cx="3117009" cy="1025132"/>
          </a:xfrm>
          <a:prstGeom prst="rect">
            <a:avLst/>
          </a:prstGeom>
        </p:spPr>
      </p:pic>
      <p:pic>
        <p:nvPicPr>
          <p:cNvPr id="7" name="Graphic 6" descr="Logo Gemeente Rotterdam, ga naar homepagina">
            <a:extLst>
              <a:ext uri="{FF2B5EF4-FFF2-40B4-BE49-F238E27FC236}">
                <a16:creationId xmlns:a16="http://schemas.microsoft.com/office/drawing/2014/main" id="{42063FEA-AB7B-4E58-975B-1A0517F360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3545" y="2008200"/>
            <a:ext cx="2743200" cy="548640"/>
          </a:xfrm>
          <a:prstGeom prst="rect">
            <a:avLst/>
          </a:prstGeom>
        </p:spPr>
      </p:pic>
    </p:spTree>
    <p:extLst>
      <p:ext uri="{BB962C8B-B14F-4D97-AF65-F5344CB8AC3E}">
        <p14:creationId xmlns:p14="http://schemas.microsoft.com/office/powerpoint/2010/main" val="19068518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F72E3-7D97-CCFB-94FF-58E594F56419}"/>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56D837FA-CFA2-3AB5-EF26-3E10B90E6CB5}"/>
              </a:ext>
            </a:extLst>
          </p:cNvPr>
          <p:cNvSpPr>
            <a:spLocks noGrp="1"/>
          </p:cNvSpPr>
          <p:nvPr>
            <p:ph type="title"/>
          </p:nvPr>
        </p:nvSpPr>
        <p:spPr>
          <a:xfrm>
            <a:off x="550863" y="566738"/>
            <a:ext cx="7781976" cy="463550"/>
          </a:xfrm>
        </p:spPr>
        <p:txBody>
          <a:bodyPr/>
          <a:lstStyle/>
          <a:p>
            <a:pPr eaLnBrk="1" fontAlgn="auto" hangingPunct="1">
              <a:spcAft>
                <a:spcPts val="0"/>
              </a:spcAft>
              <a:defRPr/>
            </a:pPr>
            <a:r>
              <a:rPr lang="nl-NL" dirty="0"/>
              <a:t>Belangrijke Kennis</a:t>
            </a:r>
          </a:p>
        </p:txBody>
      </p:sp>
      <p:sp>
        <p:nvSpPr>
          <p:cNvPr id="46085" name="Rechthoek 6">
            <a:extLst>
              <a:ext uri="{FF2B5EF4-FFF2-40B4-BE49-F238E27FC236}">
                <a16:creationId xmlns:a16="http://schemas.microsoft.com/office/drawing/2014/main" id="{A91E5B41-CD76-1222-607C-DA3542A2D576}"/>
              </a:ext>
            </a:extLst>
          </p:cNvPr>
          <p:cNvSpPr>
            <a:spLocks noChangeArrowheads="1"/>
          </p:cNvSpPr>
          <p:nvPr/>
        </p:nvSpPr>
        <p:spPr bwMode="auto">
          <a:xfrm>
            <a:off x="12853988" y="6248400"/>
            <a:ext cx="2393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defRPr>
                <a:solidFill>
                  <a:schemeClr val="tx1"/>
                </a:solidFill>
                <a:latin typeface="Calibri" panose="020F0502020204030204" pitchFamily="34" charset="0"/>
              </a:defRPr>
            </a:lvl1pPr>
            <a:lvl2pPr marL="742950" indent="-285750">
              <a:spcBef>
                <a:spcPts val="500"/>
              </a:spcBef>
              <a:buClr>
                <a:schemeClr val="accent2"/>
              </a:buClr>
              <a:buFont typeface="Wingdings" panose="05000000000000000000" pitchFamily="2" charset="2"/>
              <a:buChar char="§"/>
              <a:defRPr>
                <a:solidFill>
                  <a:schemeClr val="tx1"/>
                </a:solidFill>
                <a:latin typeface="Calibri" panose="020F0502020204030204" pitchFamily="34" charset="0"/>
              </a:defRPr>
            </a:lvl2pPr>
            <a:lvl3pPr marL="1143000" indent="-228600">
              <a:spcBef>
                <a:spcPts val="500"/>
              </a:spcBef>
              <a:buClr>
                <a:schemeClr val="accent1"/>
              </a:buClr>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500"/>
              </a:spcBef>
              <a:buFont typeface="Arial" panose="020B0604020202020204" pitchFamily="34" charset="0"/>
              <a:defRPr sz="2000" b="1">
                <a:solidFill>
                  <a:schemeClr val="accent1"/>
                </a:solidFill>
                <a:latin typeface="Calibri" panose="020F0502020204030204" pitchFamily="34" charset="0"/>
              </a:defRPr>
            </a:lvl4pPr>
            <a:lvl5pPr marL="2057400" indent="-228600">
              <a:spcBef>
                <a:spcPts val="500"/>
              </a:spcBef>
              <a:buFont typeface="Arial" panose="020B0604020202020204" pitchFamily="34" charset="0"/>
              <a:defRPr i="1">
                <a:solidFill>
                  <a:schemeClr val="tx1"/>
                </a:solidFill>
                <a:latin typeface="Calibri" panose="020F0502020204030204" pitchFamily="34" charset="0"/>
              </a:defRPr>
            </a:lvl5pPr>
            <a:lvl6pPr marL="25146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6pPr>
            <a:lvl7pPr marL="29718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7pPr>
            <a:lvl8pPr marL="34290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8pPr>
            <a:lvl9pPr marL="38862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9pPr>
          </a:lstStyle>
          <a:p>
            <a:pPr eaLnBrk="1" hangingPunct="1">
              <a:spcBef>
                <a:spcPct val="0"/>
              </a:spcBef>
              <a:buFontTx/>
              <a:buNone/>
            </a:pPr>
            <a:r>
              <a:rPr lang="nl-NL" altLang="nl-NL" sz="1200">
                <a:solidFill>
                  <a:srgbClr val="44546A"/>
                </a:solidFill>
                <a:latin typeface="Open Sans"/>
                <a:hlinkClick r:id="rId3"/>
              </a:rPr>
              <a:t>https://youtu.be/09yTK-OTEPA</a:t>
            </a:r>
            <a:r>
              <a:rPr lang="nl-NL" altLang="nl-NL" sz="1200">
                <a:solidFill>
                  <a:srgbClr val="44546A"/>
                </a:solidFill>
                <a:latin typeface="Open Sans"/>
              </a:rPr>
              <a:t> </a:t>
            </a:r>
            <a:endParaRPr lang="nl-NL" altLang="nl-NL" sz="1200"/>
          </a:p>
        </p:txBody>
      </p:sp>
      <p:pic>
        <p:nvPicPr>
          <p:cNvPr id="3" name="Picture 2">
            <a:extLst>
              <a:ext uri="{FF2B5EF4-FFF2-40B4-BE49-F238E27FC236}">
                <a16:creationId xmlns:a16="http://schemas.microsoft.com/office/drawing/2014/main" id="{541E24B7-6A29-E5C7-8D15-707A35E69013}"/>
              </a:ext>
            </a:extLst>
          </p:cNvPr>
          <p:cNvPicPr>
            <a:picLocks noChangeAspect="1"/>
          </p:cNvPicPr>
          <p:nvPr/>
        </p:nvPicPr>
        <p:blipFill>
          <a:blip r:embed="rId4"/>
          <a:stretch>
            <a:fillRect/>
          </a:stretch>
        </p:blipFill>
        <p:spPr>
          <a:xfrm>
            <a:off x="9343611" y="1223127"/>
            <a:ext cx="2570669" cy="852603"/>
          </a:xfrm>
          <a:prstGeom prst="rect">
            <a:avLst/>
          </a:prstGeom>
        </p:spPr>
      </p:pic>
      <p:sp>
        <p:nvSpPr>
          <p:cNvPr id="26" name="Tijdelijke aanduiding voor verticale tekst 4">
            <a:extLst>
              <a:ext uri="{FF2B5EF4-FFF2-40B4-BE49-F238E27FC236}">
                <a16:creationId xmlns:a16="http://schemas.microsoft.com/office/drawing/2014/main" id="{DB70BFB8-A2B5-1A58-C4E8-27F4FB5C59FD}"/>
              </a:ext>
            </a:extLst>
          </p:cNvPr>
          <p:cNvSpPr txBox="1">
            <a:spLocks/>
          </p:cNvSpPr>
          <p:nvPr/>
        </p:nvSpPr>
        <p:spPr bwMode="auto">
          <a:xfrm>
            <a:off x="550863" y="1391904"/>
            <a:ext cx="9202737" cy="4899357"/>
          </a:xfrm>
          <a:prstGeom prst="rect">
            <a:avLst/>
          </a:prstGeom>
        </p:spPr>
        <p:txBody>
          <a:bodyPr wrap="square" lIns="91440" tIns="45720" rIns="91440" bIns="45720" numCol="1" anchor="t" compatLnSpc="1">
            <a:prstTxWarp prst="textNoShape">
              <a:avLst/>
            </a:prstTxWarp>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276225" indent="-276225" algn="l" defTabSz="914400" rtl="0" eaLnBrk="1" latinLnBrk="0" hangingPunct="1">
              <a:lnSpc>
                <a:spcPct val="10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550863" indent="-276225"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2000" b="1" kern="1200">
                <a:solidFill>
                  <a:schemeClr val="accent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800" i="1"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533400" indent="-2667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2000" b="1" kern="1200">
                <a:solidFill>
                  <a:schemeClr val="accent1"/>
                </a:solidFill>
                <a:latin typeface="+mn-lt"/>
                <a:ea typeface="+mn-ea"/>
                <a:cs typeface="+mn-cs"/>
              </a:defRPr>
            </a:lvl9pPr>
          </a:lstStyle>
          <a:p>
            <a:pPr marL="274320" lvl="1" indent="0">
              <a:buClr>
                <a:srgbClr val="70B741"/>
              </a:buClr>
              <a:buNone/>
            </a:pPr>
            <a:endParaRPr lang="nl-NL" sz="2000" dirty="0">
              <a:cs typeface="Calibri"/>
            </a:endParaRPr>
          </a:p>
          <a:p>
            <a:pPr marL="274320" lvl="1" indent="0">
              <a:buClr>
                <a:srgbClr val="70B741"/>
              </a:buClr>
              <a:buNone/>
            </a:pPr>
            <a:r>
              <a:rPr lang="nl-NL" sz="2000" dirty="0">
                <a:cs typeface="Calibri"/>
              </a:rPr>
              <a:t>Slide verder ingevuld door Richard / Zohaib</a:t>
            </a:r>
          </a:p>
          <a:p>
            <a:pPr marL="274320" lvl="1" indent="0">
              <a:buClr>
                <a:srgbClr val="70B741"/>
              </a:buClr>
              <a:buNone/>
            </a:pPr>
            <a:endParaRPr lang="nl-NL" sz="2000" dirty="0">
              <a:cs typeface="Calibri"/>
            </a:endParaRPr>
          </a:p>
          <a:p>
            <a:pPr lvl="1">
              <a:buClr>
                <a:srgbClr val="25387F"/>
              </a:buClr>
            </a:pPr>
            <a:r>
              <a:rPr lang="nl-NL" sz="2000" dirty="0">
                <a:solidFill>
                  <a:srgbClr val="70B741"/>
                </a:solidFill>
                <a:cs typeface="Calibri"/>
              </a:rPr>
              <a:t>Waarde 1.</a:t>
            </a:r>
          </a:p>
          <a:p>
            <a:pPr marL="550545" lvl="2">
              <a:buClr>
                <a:srgbClr val="70B741"/>
              </a:buClr>
            </a:pPr>
            <a:r>
              <a:rPr lang="nl-NL" sz="2000" dirty="0">
                <a:cs typeface="Calibri"/>
              </a:rPr>
              <a:t>V.B – Grondgeluid  </a:t>
            </a:r>
          </a:p>
          <a:p>
            <a:pPr marL="274320" lvl="2" indent="0">
              <a:buClr>
                <a:srgbClr val="70B741"/>
              </a:buClr>
              <a:buNone/>
            </a:pPr>
            <a:endParaRPr lang="nl-NL" sz="2000" dirty="0">
              <a:cs typeface="Calibri"/>
            </a:endParaRPr>
          </a:p>
          <a:p>
            <a:pPr lvl="1">
              <a:buClr>
                <a:srgbClr val="25387F"/>
              </a:buClr>
            </a:pPr>
            <a:r>
              <a:rPr lang="nl-NL" sz="2000" dirty="0">
                <a:solidFill>
                  <a:srgbClr val="70B741"/>
                </a:solidFill>
                <a:cs typeface="Calibri"/>
              </a:rPr>
              <a:t>Waarde 2. </a:t>
            </a:r>
          </a:p>
          <a:p>
            <a:pPr lvl="1">
              <a:buClr>
                <a:srgbClr val="25387F"/>
              </a:buClr>
            </a:pPr>
            <a:r>
              <a:rPr lang="nl-NL" sz="2000" dirty="0">
                <a:cs typeface="Calibri"/>
              </a:rPr>
              <a:t> V.B – </a:t>
            </a:r>
            <a:r>
              <a:rPr lang="nl-NL" sz="2000" dirty="0" err="1">
                <a:cs typeface="Calibri"/>
              </a:rPr>
              <a:t>Verstrooing</a:t>
            </a:r>
            <a:endParaRPr lang="nl-NL" sz="2000" dirty="0">
              <a:cs typeface="Calibri"/>
            </a:endParaRPr>
          </a:p>
          <a:p>
            <a:pPr marL="0" lvl="1" indent="0">
              <a:buClr>
                <a:srgbClr val="25387F"/>
              </a:buClr>
              <a:buNone/>
            </a:pPr>
            <a:endParaRPr lang="nl-NL" sz="2000" dirty="0">
              <a:solidFill>
                <a:srgbClr val="70B741"/>
              </a:solidFill>
              <a:cs typeface="Calibri"/>
            </a:endParaRPr>
          </a:p>
          <a:p>
            <a:pPr lvl="1">
              <a:buClr>
                <a:srgbClr val="25387F"/>
              </a:buClr>
            </a:pPr>
            <a:r>
              <a:rPr lang="nl-NL" sz="2000" dirty="0">
                <a:solidFill>
                  <a:srgbClr val="70B741"/>
                </a:solidFill>
                <a:cs typeface="Calibri"/>
              </a:rPr>
              <a:t>Waarde 3. </a:t>
            </a:r>
          </a:p>
          <a:p>
            <a:pPr marL="550545" lvl="2">
              <a:buClr>
                <a:srgbClr val="70B741"/>
              </a:buClr>
            </a:pPr>
            <a:r>
              <a:rPr lang="nl-NL" sz="2000" dirty="0">
                <a:cs typeface="Calibri"/>
              </a:rPr>
              <a:t>V.B  – DB mythe</a:t>
            </a:r>
          </a:p>
        </p:txBody>
      </p:sp>
      <p:pic>
        <p:nvPicPr>
          <p:cNvPr id="27" name="Graphic 26" descr="Logo Gemeente Rotterdam, ga naar homepagina">
            <a:extLst>
              <a:ext uri="{FF2B5EF4-FFF2-40B4-BE49-F238E27FC236}">
                <a16:creationId xmlns:a16="http://schemas.microsoft.com/office/drawing/2014/main" id="{4AA6E849-BC01-D16C-D9F4-C9EFC3BDA5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6090" y="2171896"/>
            <a:ext cx="2278451" cy="455690"/>
          </a:xfrm>
          <a:prstGeom prst="rect">
            <a:avLst/>
          </a:prstGeom>
        </p:spPr>
      </p:pic>
    </p:spTree>
    <p:extLst>
      <p:ext uri="{BB962C8B-B14F-4D97-AF65-F5344CB8AC3E}">
        <p14:creationId xmlns:p14="http://schemas.microsoft.com/office/powerpoint/2010/main" val="18698875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96D044B-7DC9-4811-B794-01918DD0D79C}"/>
              </a:ext>
            </a:extLst>
          </p:cNvPr>
          <p:cNvSpPr>
            <a:spLocks noGrp="1"/>
          </p:cNvSpPr>
          <p:nvPr>
            <p:ph type="title"/>
          </p:nvPr>
        </p:nvSpPr>
        <p:spPr>
          <a:xfrm>
            <a:off x="550863" y="566738"/>
            <a:ext cx="7781976" cy="463550"/>
          </a:xfrm>
        </p:spPr>
        <p:txBody>
          <a:bodyPr/>
          <a:lstStyle/>
          <a:p>
            <a:pPr eaLnBrk="1" fontAlgn="auto" hangingPunct="1">
              <a:spcAft>
                <a:spcPts val="0"/>
              </a:spcAft>
              <a:defRPr/>
            </a:pPr>
            <a:r>
              <a:rPr lang="nl-NL" dirty="0"/>
              <a:t>Kennismaken met </a:t>
            </a:r>
            <a:r>
              <a:rPr lang="nl-NL" dirty="0" err="1"/>
              <a:t>Noiselab</a:t>
            </a:r>
            <a:endParaRPr lang="nl-NL" dirty="0"/>
          </a:p>
        </p:txBody>
      </p:sp>
      <p:sp>
        <p:nvSpPr>
          <p:cNvPr id="46085" name="Rechthoek 6">
            <a:extLst>
              <a:ext uri="{FF2B5EF4-FFF2-40B4-BE49-F238E27FC236}">
                <a16:creationId xmlns:a16="http://schemas.microsoft.com/office/drawing/2014/main" id="{4DACD54E-E549-47D2-95BB-F40610861EEC}"/>
              </a:ext>
            </a:extLst>
          </p:cNvPr>
          <p:cNvSpPr>
            <a:spLocks noChangeArrowheads="1"/>
          </p:cNvSpPr>
          <p:nvPr/>
        </p:nvSpPr>
        <p:spPr bwMode="auto">
          <a:xfrm>
            <a:off x="12853988" y="6248400"/>
            <a:ext cx="2393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defRPr>
                <a:solidFill>
                  <a:schemeClr val="tx1"/>
                </a:solidFill>
                <a:latin typeface="Calibri" panose="020F0502020204030204" pitchFamily="34" charset="0"/>
              </a:defRPr>
            </a:lvl1pPr>
            <a:lvl2pPr marL="742950" indent="-285750">
              <a:spcBef>
                <a:spcPts val="500"/>
              </a:spcBef>
              <a:buClr>
                <a:schemeClr val="accent2"/>
              </a:buClr>
              <a:buFont typeface="Wingdings" panose="05000000000000000000" pitchFamily="2" charset="2"/>
              <a:buChar char="§"/>
              <a:defRPr>
                <a:solidFill>
                  <a:schemeClr val="tx1"/>
                </a:solidFill>
                <a:latin typeface="Calibri" panose="020F0502020204030204" pitchFamily="34" charset="0"/>
              </a:defRPr>
            </a:lvl2pPr>
            <a:lvl3pPr marL="1143000" indent="-228600">
              <a:spcBef>
                <a:spcPts val="500"/>
              </a:spcBef>
              <a:buClr>
                <a:schemeClr val="accent1"/>
              </a:buClr>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500"/>
              </a:spcBef>
              <a:buFont typeface="Arial" panose="020B0604020202020204" pitchFamily="34" charset="0"/>
              <a:defRPr sz="2000" b="1">
                <a:solidFill>
                  <a:schemeClr val="accent1"/>
                </a:solidFill>
                <a:latin typeface="Calibri" panose="020F0502020204030204" pitchFamily="34" charset="0"/>
              </a:defRPr>
            </a:lvl4pPr>
            <a:lvl5pPr marL="2057400" indent="-228600">
              <a:spcBef>
                <a:spcPts val="500"/>
              </a:spcBef>
              <a:buFont typeface="Arial" panose="020B0604020202020204" pitchFamily="34" charset="0"/>
              <a:defRPr i="1">
                <a:solidFill>
                  <a:schemeClr val="tx1"/>
                </a:solidFill>
                <a:latin typeface="Calibri" panose="020F0502020204030204" pitchFamily="34" charset="0"/>
              </a:defRPr>
            </a:lvl5pPr>
            <a:lvl6pPr marL="25146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6pPr>
            <a:lvl7pPr marL="29718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7pPr>
            <a:lvl8pPr marL="34290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8pPr>
            <a:lvl9pPr marL="3886200" indent="-228600" eaLnBrk="0" fontAlgn="base" hangingPunct="0">
              <a:spcBef>
                <a:spcPts val="500"/>
              </a:spcBef>
              <a:spcAft>
                <a:spcPct val="0"/>
              </a:spcAft>
              <a:buFont typeface="Arial" panose="020B0604020202020204" pitchFamily="34" charset="0"/>
              <a:defRPr i="1">
                <a:solidFill>
                  <a:schemeClr val="tx1"/>
                </a:solidFill>
                <a:latin typeface="Calibri" panose="020F0502020204030204" pitchFamily="34" charset="0"/>
              </a:defRPr>
            </a:lvl9pPr>
          </a:lstStyle>
          <a:p>
            <a:pPr eaLnBrk="1" hangingPunct="1">
              <a:spcBef>
                <a:spcPct val="0"/>
              </a:spcBef>
              <a:buFontTx/>
              <a:buNone/>
            </a:pPr>
            <a:r>
              <a:rPr lang="nl-NL" altLang="nl-NL" sz="1200">
                <a:solidFill>
                  <a:srgbClr val="44546A"/>
                </a:solidFill>
                <a:latin typeface="Open Sans"/>
                <a:hlinkClick r:id="rId3"/>
              </a:rPr>
              <a:t>https://youtu.be/09yTK-OTEPA</a:t>
            </a:r>
            <a:r>
              <a:rPr lang="nl-NL" altLang="nl-NL" sz="1200">
                <a:solidFill>
                  <a:srgbClr val="44546A"/>
                </a:solidFill>
                <a:latin typeface="Open Sans"/>
              </a:rPr>
              <a:t> </a:t>
            </a:r>
            <a:endParaRPr lang="nl-NL" altLang="nl-NL" sz="1200"/>
          </a:p>
        </p:txBody>
      </p:sp>
      <p:pic>
        <p:nvPicPr>
          <p:cNvPr id="3" name="Picture 2">
            <a:extLst>
              <a:ext uri="{FF2B5EF4-FFF2-40B4-BE49-F238E27FC236}">
                <a16:creationId xmlns:a16="http://schemas.microsoft.com/office/drawing/2014/main" id="{CE60C7F3-52D1-1F2D-CC56-B69AE22EE3E0}"/>
              </a:ext>
            </a:extLst>
          </p:cNvPr>
          <p:cNvPicPr>
            <a:picLocks noChangeAspect="1"/>
          </p:cNvPicPr>
          <p:nvPr/>
        </p:nvPicPr>
        <p:blipFill>
          <a:blip r:embed="rId4"/>
          <a:stretch>
            <a:fillRect/>
          </a:stretch>
        </p:blipFill>
        <p:spPr>
          <a:xfrm>
            <a:off x="9343611" y="1223127"/>
            <a:ext cx="2570669" cy="852603"/>
          </a:xfrm>
          <a:prstGeom prst="rect">
            <a:avLst/>
          </a:prstGeom>
        </p:spPr>
      </p:pic>
      <p:sp>
        <p:nvSpPr>
          <p:cNvPr id="26" name="Tijdelijke aanduiding voor verticale tekst 4">
            <a:extLst>
              <a:ext uri="{FF2B5EF4-FFF2-40B4-BE49-F238E27FC236}">
                <a16:creationId xmlns:a16="http://schemas.microsoft.com/office/drawing/2014/main" id="{F48216DE-6AD6-137D-498C-D6EC273059AE}"/>
              </a:ext>
            </a:extLst>
          </p:cNvPr>
          <p:cNvSpPr txBox="1">
            <a:spLocks/>
          </p:cNvSpPr>
          <p:nvPr/>
        </p:nvSpPr>
        <p:spPr bwMode="auto">
          <a:xfrm>
            <a:off x="550863" y="1391904"/>
            <a:ext cx="9202737" cy="4899357"/>
          </a:xfrm>
          <a:prstGeom prst="rect">
            <a:avLst/>
          </a:prstGeom>
        </p:spPr>
        <p:txBody>
          <a:bodyPr wrap="square" lIns="91440" tIns="45720" rIns="91440" bIns="45720" numCol="1" anchor="t" compatLnSpc="1">
            <a:prstTxWarp prst="textNoShape">
              <a:avLst/>
            </a:prstTxWarp>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276225" indent="-276225" algn="l" defTabSz="914400" rtl="0" eaLnBrk="1" latinLnBrk="0" hangingPunct="1">
              <a:lnSpc>
                <a:spcPct val="10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550863" indent="-276225"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2000" b="1" kern="1200">
                <a:solidFill>
                  <a:schemeClr val="accent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800" i="1"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533400" indent="-2667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2000" b="1" kern="1200">
                <a:solidFill>
                  <a:schemeClr val="accent1"/>
                </a:solidFill>
                <a:latin typeface="+mn-lt"/>
                <a:ea typeface="+mn-ea"/>
                <a:cs typeface="+mn-cs"/>
              </a:defRPr>
            </a:lvl9pPr>
          </a:lstStyle>
          <a:p>
            <a:pPr marL="274320" lvl="1" indent="0">
              <a:buClr>
                <a:srgbClr val="70B741"/>
              </a:buClr>
              <a:buNone/>
            </a:pPr>
            <a:endParaRPr lang="nl-NL" sz="2000" dirty="0">
              <a:cs typeface="Calibri"/>
            </a:endParaRPr>
          </a:p>
          <a:p>
            <a:pPr lvl="1">
              <a:buClr>
                <a:srgbClr val="25387F"/>
              </a:buClr>
            </a:pPr>
            <a:r>
              <a:rPr lang="nl-NL" sz="2000" dirty="0">
                <a:solidFill>
                  <a:srgbClr val="70B741"/>
                </a:solidFill>
                <a:cs typeface="Calibri"/>
              </a:rPr>
              <a:t>Wat is </a:t>
            </a:r>
            <a:r>
              <a:rPr lang="nl-NL" sz="2000" dirty="0" err="1">
                <a:solidFill>
                  <a:srgbClr val="70B741"/>
                </a:solidFill>
                <a:cs typeface="Calibri"/>
              </a:rPr>
              <a:t>NoiseLab</a:t>
            </a:r>
            <a:r>
              <a:rPr lang="nl-NL" sz="2000" dirty="0">
                <a:solidFill>
                  <a:srgbClr val="70B741"/>
                </a:solidFill>
                <a:cs typeface="Calibri"/>
              </a:rPr>
              <a:t>?</a:t>
            </a:r>
          </a:p>
          <a:p>
            <a:pPr marL="550545" lvl="2">
              <a:buClr>
                <a:srgbClr val="70B741"/>
              </a:buClr>
            </a:pPr>
            <a:r>
              <a:rPr lang="nl-NL" sz="2000" dirty="0" err="1">
                <a:cs typeface="Calibri"/>
              </a:rPr>
              <a:t>Noiselab</a:t>
            </a:r>
            <a:r>
              <a:rPr lang="nl-NL" sz="2000" dirty="0">
                <a:cs typeface="Calibri"/>
              </a:rPr>
              <a:t> is software dat gebruikt wordt om geluid inzichtelijk te maken</a:t>
            </a:r>
          </a:p>
          <a:p>
            <a:pPr marL="550545" lvl="2">
              <a:buClr>
                <a:srgbClr val="70B741"/>
              </a:buClr>
            </a:pPr>
            <a:r>
              <a:rPr lang="nl-NL" sz="2000" dirty="0">
                <a:cs typeface="Calibri"/>
              </a:rPr>
              <a:t>Wat kan </a:t>
            </a:r>
            <a:r>
              <a:rPr lang="nl-NL" sz="2000" dirty="0" err="1">
                <a:cs typeface="Calibri"/>
              </a:rPr>
              <a:t>Noiselab</a:t>
            </a:r>
            <a:r>
              <a:rPr lang="nl-NL" sz="2000" dirty="0">
                <a:cs typeface="Calibri"/>
              </a:rPr>
              <a:t>? (</a:t>
            </a:r>
            <a:r>
              <a:rPr lang="nl-NL" sz="2000" dirty="0" err="1">
                <a:cs typeface="Calibri"/>
              </a:rPr>
              <a:t>V.b</a:t>
            </a:r>
            <a:r>
              <a:rPr lang="nl-NL" sz="2000" dirty="0">
                <a:cs typeface="Calibri"/>
              </a:rPr>
              <a:t> geven)</a:t>
            </a:r>
          </a:p>
          <a:p>
            <a:pPr marL="274320" lvl="2" indent="0">
              <a:buClr>
                <a:srgbClr val="70B741"/>
              </a:buClr>
              <a:buNone/>
            </a:pPr>
            <a:r>
              <a:rPr lang="nl-NL" sz="2000" dirty="0">
                <a:cs typeface="Calibri"/>
              </a:rPr>
              <a:t> </a:t>
            </a:r>
          </a:p>
          <a:p>
            <a:pPr lvl="1">
              <a:buClr>
                <a:srgbClr val="25387F"/>
              </a:buClr>
            </a:pPr>
            <a:r>
              <a:rPr lang="nl-NL" sz="2000" dirty="0">
                <a:solidFill>
                  <a:srgbClr val="70B741"/>
                </a:solidFill>
                <a:cs typeface="Calibri"/>
              </a:rPr>
              <a:t>Waarom </a:t>
            </a:r>
            <a:r>
              <a:rPr lang="nl-NL" sz="2000" dirty="0" err="1">
                <a:solidFill>
                  <a:srgbClr val="70B741"/>
                </a:solidFill>
                <a:cs typeface="Calibri"/>
              </a:rPr>
              <a:t>NoiseLab</a:t>
            </a:r>
            <a:r>
              <a:rPr lang="nl-NL" sz="2000" dirty="0">
                <a:solidFill>
                  <a:srgbClr val="70B741"/>
                </a:solidFill>
                <a:cs typeface="Calibri"/>
              </a:rPr>
              <a:t>? </a:t>
            </a:r>
          </a:p>
          <a:p>
            <a:pPr marL="550545" lvl="2">
              <a:buClr>
                <a:srgbClr val="70B741"/>
              </a:buClr>
            </a:pPr>
            <a:r>
              <a:rPr lang="nl-NL" sz="2000" dirty="0" err="1">
                <a:cs typeface="Calibri"/>
              </a:rPr>
              <a:t>Noiselab</a:t>
            </a:r>
            <a:r>
              <a:rPr lang="nl-NL" sz="2000" dirty="0">
                <a:cs typeface="Calibri"/>
              </a:rPr>
              <a:t> is flexibel in te delen</a:t>
            </a:r>
          </a:p>
          <a:p>
            <a:pPr marL="550545" lvl="2">
              <a:buClr>
                <a:srgbClr val="70B741"/>
              </a:buClr>
            </a:pPr>
            <a:r>
              <a:rPr lang="nl-NL" sz="2000" dirty="0" err="1">
                <a:cs typeface="Calibri"/>
              </a:rPr>
              <a:t>Noiselab</a:t>
            </a:r>
            <a:r>
              <a:rPr lang="nl-NL" sz="2000" dirty="0">
                <a:cs typeface="Calibri"/>
              </a:rPr>
              <a:t> is gebruiksvriendelijk en makkelijk aan te sluiten om verschillende databases.</a:t>
            </a:r>
          </a:p>
          <a:p>
            <a:pPr marL="274320" lvl="2" indent="0">
              <a:buClr>
                <a:srgbClr val="70B741"/>
              </a:buClr>
              <a:buNone/>
            </a:pPr>
            <a:endParaRPr lang="nl-NL" sz="2000" dirty="0">
              <a:cs typeface="Calibri"/>
            </a:endParaRPr>
          </a:p>
          <a:p>
            <a:pPr lvl="1">
              <a:buClr>
                <a:srgbClr val="25387F"/>
              </a:buClr>
            </a:pPr>
            <a:r>
              <a:rPr lang="nl-NL" sz="2000" dirty="0">
                <a:solidFill>
                  <a:srgbClr val="70B741"/>
                </a:solidFill>
                <a:cs typeface="Calibri"/>
              </a:rPr>
              <a:t>Hoe </a:t>
            </a:r>
            <a:r>
              <a:rPr lang="nl-NL" sz="2000" dirty="0" err="1">
                <a:solidFill>
                  <a:srgbClr val="70B741"/>
                </a:solidFill>
                <a:cs typeface="Calibri"/>
              </a:rPr>
              <a:t>Noiselab</a:t>
            </a:r>
            <a:r>
              <a:rPr lang="nl-NL" sz="2000" dirty="0">
                <a:solidFill>
                  <a:srgbClr val="70B741"/>
                </a:solidFill>
                <a:cs typeface="Calibri"/>
              </a:rPr>
              <a:t> werkt </a:t>
            </a:r>
          </a:p>
          <a:p>
            <a:pPr marL="550545" lvl="2">
              <a:buClr>
                <a:srgbClr val="70B741"/>
              </a:buClr>
            </a:pPr>
            <a:r>
              <a:rPr lang="nl-NL" sz="2000" dirty="0" err="1">
                <a:cs typeface="Calibri"/>
              </a:rPr>
              <a:t>Noiselab</a:t>
            </a:r>
            <a:r>
              <a:rPr lang="nl-NL" sz="2000" dirty="0">
                <a:cs typeface="Calibri"/>
              </a:rPr>
              <a:t> maakt gebruik van ….</a:t>
            </a:r>
          </a:p>
          <a:p>
            <a:pPr marL="550545" lvl="2">
              <a:buClr>
                <a:srgbClr val="70B741"/>
              </a:buClr>
            </a:pPr>
            <a:r>
              <a:rPr lang="nl-NL" sz="2000" dirty="0" err="1">
                <a:cs typeface="Calibri"/>
              </a:rPr>
              <a:t>Noiselab</a:t>
            </a:r>
            <a:r>
              <a:rPr lang="nl-NL" sz="2000" dirty="0">
                <a:cs typeface="Calibri"/>
              </a:rPr>
              <a:t> is ingedeeld in…</a:t>
            </a:r>
          </a:p>
        </p:txBody>
      </p:sp>
      <p:pic>
        <p:nvPicPr>
          <p:cNvPr id="27" name="Graphic 26" descr="Logo Gemeente Rotterdam, ga naar homepagina">
            <a:extLst>
              <a:ext uri="{FF2B5EF4-FFF2-40B4-BE49-F238E27FC236}">
                <a16:creationId xmlns:a16="http://schemas.microsoft.com/office/drawing/2014/main" id="{7EE18FBA-3D34-4ADF-8A75-91E48D686B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6090" y="2171896"/>
            <a:ext cx="2278451" cy="455690"/>
          </a:xfrm>
          <a:prstGeom prst="rect">
            <a:avLst/>
          </a:prstGeom>
        </p:spPr>
      </p:pic>
    </p:spTree>
    <p:extLst>
      <p:ext uri="{BB962C8B-B14F-4D97-AF65-F5344CB8AC3E}">
        <p14:creationId xmlns:p14="http://schemas.microsoft.com/office/powerpoint/2010/main" val="6086333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CMR ">
  <a:themeElements>
    <a:clrScheme name="DCMR">
      <a:dk1>
        <a:sysClr val="windowText" lastClr="000000"/>
      </a:dk1>
      <a:lt1>
        <a:sysClr val="window" lastClr="FFFFFF"/>
      </a:lt1>
      <a:dk2>
        <a:srgbClr val="595959"/>
      </a:dk2>
      <a:lt2>
        <a:srgbClr val="BFBFBF"/>
      </a:lt2>
      <a:accent1>
        <a:srgbClr val="70B741"/>
      </a:accent1>
      <a:accent2>
        <a:srgbClr val="25387F"/>
      </a:accent2>
      <a:accent3>
        <a:srgbClr val="EF7D00"/>
      </a:accent3>
      <a:accent4>
        <a:srgbClr val="00B2B8"/>
      </a:accent4>
      <a:accent5>
        <a:srgbClr val="006F57"/>
      </a:accent5>
      <a:accent6>
        <a:srgbClr val="78247B"/>
      </a:accent6>
      <a:hlink>
        <a:srgbClr val="70B741"/>
      </a:hlink>
      <a:folHlink>
        <a:srgbClr val="25387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DCMR ">
  <a:themeElements>
    <a:clrScheme name="DCMR">
      <a:dk1>
        <a:sysClr val="windowText" lastClr="000000"/>
      </a:dk1>
      <a:lt1>
        <a:sysClr val="window" lastClr="FFFFFF"/>
      </a:lt1>
      <a:dk2>
        <a:srgbClr val="595959"/>
      </a:dk2>
      <a:lt2>
        <a:srgbClr val="BFBFBF"/>
      </a:lt2>
      <a:accent1>
        <a:srgbClr val="70B741"/>
      </a:accent1>
      <a:accent2>
        <a:srgbClr val="25387F"/>
      </a:accent2>
      <a:accent3>
        <a:srgbClr val="EF7D00"/>
      </a:accent3>
      <a:accent4>
        <a:srgbClr val="00B2B8"/>
      </a:accent4>
      <a:accent5>
        <a:srgbClr val="006F57"/>
      </a:accent5>
      <a:accent6>
        <a:srgbClr val="78247B"/>
      </a:accent6>
      <a:hlink>
        <a:srgbClr val="70B741"/>
      </a:hlink>
      <a:folHlink>
        <a:srgbClr val="25387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cd8b502-e361-473e-96f8-d459d6fc9bdf">
      <Terms xmlns="http://schemas.microsoft.com/office/infopath/2007/PartnerControls"/>
    </lcf76f155ced4ddcb4097134ff3c332f>
    <TaxCatchAll xmlns="94df03eb-af28-4c7b-b3cb-c8f3740860bb" xsi:nil="true"/>
    <opmerkingen xmlns="9cd8b502-e361-473e-96f8-d459d6fc9bdf" xsi:nil="true"/>
    <Geplandemeetdatum xmlns="9cd8b502-e361-473e-96f8-d459d6fc9bd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FD86F250C3B74E9CAC425FF37253FD" ma:contentTypeVersion="18" ma:contentTypeDescription="Een nieuw document maken." ma:contentTypeScope="" ma:versionID="1de22c013f2bea0db2f90fe3aef11c2c">
  <xsd:schema xmlns:xsd="http://www.w3.org/2001/XMLSchema" xmlns:xs="http://www.w3.org/2001/XMLSchema" xmlns:p="http://schemas.microsoft.com/office/2006/metadata/properties" xmlns:ns2="9cd8b502-e361-473e-96f8-d459d6fc9bdf" xmlns:ns3="94df03eb-af28-4c7b-b3cb-c8f3740860bb" targetNamespace="http://schemas.microsoft.com/office/2006/metadata/properties" ma:root="true" ma:fieldsID="9a59d8cec78093b52844a48704810dd0" ns2:_="" ns3:_="">
    <xsd:import namespace="9cd8b502-e361-473e-96f8-d459d6fc9bdf"/>
    <xsd:import namespace="94df03eb-af28-4c7b-b3cb-c8f3740860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opmerkingen" minOccurs="0"/>
                <xsd:element ref="ns2:MediaServiceSearchProperties" minOccurs="0"/>
                <xsd:element ref="ns2:Geplandemeetdatu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d8b502-e361-473e-96f8-d459d6fc9b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9c9410d3-3134-405a-ada6-8f7f5551d97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opmerkingen" ma:index="22" nillable="true" ma:displayName="opmerkingen" ma:format="Dropdown" ma:internalName="opmerkingen">
      <xsd:simpleType>
        <xsd:restriction base="dms:Text">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Geplandemeetdatum" ma:index="24" nillable="true" ma:displayName="Geplande meetdatum" ma:format="DateOnly" ma:internalName="Geplandemeetdatum">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4df03eb-af28-4c7b-b3cb-c8f3740860b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4bbfec7-3fd9-4d7f-9472-2c69748c58b0}" ma:internalName="TaxCatchAll" ma:showField="CatchAllData" ma:web="94df03eb-af28-4c7b-b3cb-c8f3740860b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49F5EC-89E5-49C2-8B38-24BB23FBCEC4}">
  <ds:schemaRefs>
    <ds:schemaRef ds:uri="42f9a337-867b-4b62-8577-5a2ede6ca5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2e9ae3f1-7c83-414a-8909-9d1e819b8eb2"/>
  </ds:schemaRefs>
</ds:datastoreItem>
</file>

<file path=customXml/itemProps2.xml><?xml version="1.0" encoding="utf-8"?>
<ds:datastoreItem xmlns:ds="http://schemas.openxmlformats.org/officeDocument/2006/customXml" ds:itemID="{770839D2-103C-43F8-B464-180BA4631B32}"/>
</file>

<file path=customXml/itemProps3.xml><?xml version="1.0" encoding="utf-8"?>
<ds:datastoreItem xmlns:ds="http://schemas.openxmlformats.org/officeDocument/2006/customXml" ds:itemID="{0103D968-5E5B-49AD-82BB-7449AD7AF6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2599</TotalTime>
  <Words>3152</Words>
  <Application>Microsoft Office PowerPoint</Application>
  <PresentationFormat>Breedbeeld</PresentationFormat>
  <Paragraphs>676</Paragraphs>
  <Slides>36</Slides>
  <Notes>33</Notes>
  <HiddenSlides>15</HiddenSlides>
  <MMClips>0</MMClips>
  <ScaleCrop>false</ScaleCrop>
  <HeadingPairs>
    <vt:vector size="6" baseType="variant">
      <vt:variant>
        <vt:lpstr>Gebruikte lettertypen</vt:lpstr>
      </vt:variant>
      <vt:variant>
        <vt:i4>11</vt:i4>
      </vt:variant>
      <vt:variant>
        <vt:lpstr>Thema</vt:lpstr>
      </vt:variant>
      <vt:variant>
        <vt:i4>2</vt:i4>
      </vt:variant>
      <vt:variant>
        <vt:lpstr>Diatitels</vt:lpstr>
      </vt:variant>
      <vt:variant>
        <vt:i4>36</vt:i4>
      </vt:variant>
    </vt:vector>
  </HeadingPairs>
  <TitlesOfParts>
    <vt:vector size="49" baseType="lpstr">
      <vt:lpstr>Arial</vt:lpstr>
      <vt:lpstr>Calibri</vt:lpstr>
      <vt:lpstr>Open Sans</vt:lpstr>
      <vt:lpstr>Roboto Regular</vt:lpstr>
      <vt:lpstr>Segoe UI Black</vt:lpstr>
      <vt:lpstr>Segoe UI Light</vt:lpstr>
      <vt:lpstr>Trebuchet MS</vt:lpstr>
      <vt:lpstr>Verdana</vt:lpstr>
      <vt:lpstr>Wingdings</vt:lpstr>
      <vt:lpstr>Wingdings,Sans-Serif</vt:lpstr>
      <vt:lpstr>WordVisiCarriageReturn_MSFontService</vt:lpstr>
      <vt:lpstr>DCMR </vt:lpstr>
      <vt:lpstr>Template DCMR </vt:lpstr>
      <vt:lpstr>Sessie 3 – Inrichten Platform burgermeetnet - rtha</vt:lpstr>
      <vt:lpstr>Algemene Spelregels</vt:lpstr>
      <vt:lpstr>Gebruikte Afkortingen</vt:lpstr>
      <vt:lpstr>Programma </vt:lpstr>
      <vt:lpstr>BMN in vogelvlucht</vt:lpstr>
      <vt:lpstr>Bijeenkomsten</vt:lpstr>
      <vt:lpstr>Sessie 3 – Meetlocaties bepalen</vt:lpstr>
      <vt:lpstr>Belangrijke Kennis</vt:lpstr>
      <vt:lpstr>Kennismaken met Noiselab</vt:lpstr>
      <vt:lpstr>VB. Dashboard Noiselab</vt:lpstr>
      <vt:lpstr>VB. Noiselab</vt:lpstr>
      <vt:lpstr>Vb. Noiselab overzicht</vt:lpstr>
      <vt:lpstr>Inrichten platform</vt:lpstr>
      <vt:lpstr>BMN anno nu</vt:lpstr>
      <vt:lpstr>Weergave Mogelijkheden</vt:lpstr>
      <vt:lpstr>Weergave mogelijkheden</vt:lpstr>
      <vt:lpstr>Informatie waarden</vt:lpstr>
      <vt:lpstr>Informatie weergave  platform BMN</vt:lpstr>
      <vt:lpstr>PowerPoint-presentatie</vt:lpstr>
      <vt:lpstr>Nieuwe situatie</vt:lpstr>
      <vt:lpstr>Beleving meenemen?</vt:lpstr>
      <vt:lpstr>Vervolg</vt:lpstr>
      <vt:lpstr>Bedankt voor uw aanwezigheid</vt:lpstr>
      <vt:lpstr>Besluit en Vervolg</vt:lpstr>
      <vt:lpstr>Luchtvaart bij DCMR</vt:lpstr>
      <vt:lpstr>Huidige systeem: ranomos</vt:lpstr>
      <vt:lpstr>Uitbreiding met BurgerMeetNet</vt:lpstr>
      <vt:lpstr>Programma</vt:lpstr>
      <vt:lpstr>Wat is er voor een meetpunt nodig?</vt:lpstr>
      <vt:lpstr>Waarom </vt:lpstr>
      <vt:lpstr>inhoud</vt:lpstr>
      <vt:lpstr>Activiteiten BurgerMeetNet (BMN)</vt:lpstr>
      <vt:lpstr>Overzicht &amp; Pauze (10 min)  </vt:lpstr>
      <vt:lpstr>In gesprek </vt:lpstr>
      <vt:lpstr>Hoe nu verder?</vt:lpstr>
      <vt:lpstr>Nu… en straks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Burgermeetnet geluid RTHA</dc:title>
  <dc:creator>Sander Steenhart</dc:creator>
  <cp:lastModifiedBy>matthijs koop</cp:lastModifiedBy>
  <cp:revision>9</cp:revision>
  <dcterms:created xsi:type="dcterms:W3CDTF">2022-06-09T12:37:16Z</dcterms:created>
  <dcterms:modified xsi:type="dcterms:W3CDTF">2024-03-13T17:29:15Z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0x0101003AFD86F250C3B74E9CAC425FF37253FD</vt:lpwstr>
  </property>
  <property fmtid="{D5CDD505-2E9C-101B-9397-08002B2CF9AE}" pid="3" name="MediaServiceImageTags">
    <vt:lpwstr/>
  </property>
</Properties>
</file>